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7.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3.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15.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6.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7.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8.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9.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2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2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22.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2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24.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2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2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27.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28.xml" ContentType="application/vnd.openxmlformats-officedocument.presentationml.notesSlide+xml"/>
  <Override PartName="/ppt/media/image47.jpg" ContentType="image/jpeg"/>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9.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30.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31.xml" ContentType="application/vnd.openxmlformats-officedocument.presentationml.notesSlid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32.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33.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34.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35.xml" ContentType="application/vnd.openxmlformats-officedocument.presentationml.notesSlid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36.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37.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38.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9.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40.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41.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42.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43.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44.xml" ContentType="application/vnd.openxmlformats-officedocument.presentationml.notesSlide+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45.xml" ContentType="application/vnd.openxmlformats-officedocument.presentationml.notesSlide+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notesSlides/notesSlide46.xml" ContentType="application/vnd.openxmlformats-officedocument.presentationml.notesSlide+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notesSlides/notesSlide47.xml" ContentType="application/vnd.openxmlformats-officedocument.presentationml.notesSlide+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48.xml" ContentType="application/vnd.openxmlformats-officedocument.presentationml.notesSlide+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49.xml" ContentType="application/vnd.openxmlformats-officedocument.presentationml.notesSlide+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notesSlides/notesSlide50.xml" ContentType="application/vnd.openxmlformats-officedocument.presentationml.notesSlide+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notesSlides/notesSlide51.xml" ContentType="application/vnd.openxmlformats-officedocument.presentationml.notesSlide+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9" r:id="rId5"/>
  </p:sldMasterIdLst>
  <p:notesMasterIdLst>
    <p:notesMasterId r:id="rId61"/>
  </p:notesMasterIdLst>
  <p:handoutMasterIdLst>
    <p:handoutMasterId r:id="rId62"/>
  </p:handoutMasterIdLst>
  <p:sldIdLst>
    <p:sldId id="258" r:id="rId6"/>
    <p:sldId id="601" r:id="rId7"/>
    <p:sldId id="575" r:id="rId8"/>
    <p:sldId id="576" r:id="rId9"/>
    <p:sldId id="522" r:id="rId10"/>
    <p:sldId id="524" r:id="rId11"/>
    <p:sldId id="574" r:id="rId12"/>
    <p:sldId id="527" r:id="rId13"/>
    <p:sldId id="526" r:id="rId14"/>
    <p:sldId id="530" r:id="rId15"/>
    <p:sldId id="577" r:id="rId16"/>
    <p:sldId id="509" r:id="rId17"/>
    <p:sldId id="510" r:id="rId18"/>
    <p:sldId id="512" r:id="rId19"/>
    <p:sldId id="513" r:id="rId20"/>
    <p:sldId id="514" r:id="rId21"/>
    <p:sldId id="569" r:id="rId22"/>
    <p:sldId id="517" r:id="rId23"/>
    <p:sldId id="515" r:id="rId24"/>
    <p:sldId id="540" r:id="rId25"/>
    <p:sldId id="516" r:id="rId26"/>
    <p:sldId id="570" r:id="rId27"/>
    <p:sldId id="581" r:id="rId28"/>
    <p:sldId id="571" r:id="rId29"/>
    <p:sldId id="584" r:id="rId30"/>
    <p:sldId id="583" r:id="rId31"/>
    <p:sldId id="595" r:id="rId32"/>
    <p:sldId id="600" r:id="rId33"/>
    <p:sldId id="556" r:id="rId34"/>
    <p:sldId id="531" r:id="rId35"/>
    <p:sldId id="532" r:id="rId36"/>
    <p:sldId id="580" r:id="rId37"/>
    <p:sldId id="534" r:id="rId38"/>
    <p:sldId id="533" r:id="rId39"/>
    <p:sldId id="562" r:id="rId40"/>
    <p:sldId id="563" r:id="rId41"/>
    <p:sldId id="555" r:id="rId42"/>
    <p:sldId id="561" r:id="rId43"/>
    <p:sldId id="565" r:id="rId44"/>
    <p:sldId id="564" r:id="rId45"/>
    <p:sldId id="566" r:id="rId46"/>
    <p:sldId id="568" r:id="rId47"/>
    <p:sldId id="558" r:id="rId48"/>
    <p:sldId id="551" r:id="rId49"/>
    <p:sldId id="545" r:id="rId50"/>
    <p:sldId id="560" r:id="rId51"/>
    <p:sldId id="559" r:id="rId52"/>
    <p:sldId id="582" r:id="rId53"/>
    <p:sldId id="549" r:id="rId54"/>
    <p:sldId id="538" r:id="rId55"/>
    <p:sldId id="550" r:id="rId56"/>
    <p:sldId id="553" r:id="rId57"/>
    <p:sldId id="501" r:id="rId58"/>
    <p:sldId id="567" r:id="rId59"/>
    <p:sldId id="602" r:id="rId60"/>
  </p:sldIdLst>
  <p:sldSz cx="12192000" cy="6858000"/>
  <p:notesSz cx="7315200" cy="96012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A2059F-5F10-4EEC-93A5-BEFA584F43A9}">
          <p14:sldIdLst>
            <p14:sldId id="258"/>
            <p14:sldId id="601"/>
          </p14:sldIdLst>
        </p14:section>
        <p14:section name="Cardiohelp System Overview" id="{C556C816-5B4E-4D96-A814-2276C8AFF68B}">
          <p14:sldIdLst>
            <p14:sldId id="575"/>
            <p14:sldId id="576"/>
          </p14:sldIdLst>
        </p14:section>
        <p14:section name="Connections and Components" id="{3AAC02AB-9785-4FA8-B6AA-D5DFA8408D82}">
          <p14:sldIdLst>
            <p14:sldId id="522"/>
            <p14:sldId id="524"/>
            <p14:sldId id="574"/>
            <p14:sldId id="527"/>
            <p14:sldId id="526"/>
            <p14:sldId id="530"/>
            <p14:sldId id="577"/>
          </p14:sldIdLst>
        </p14:section>
        <p14:section name="Disposables: HLS Module Advanced" id="{C8E9EC6F-187E-428D-A459-BF6C0BF43A87}">
          <p14:sldIdLst>
            <p14:sldId id="509"/>
            <p14:sldId id="510"/>
            <p14:sldId id="512"/>
            <p14:sldId id="513"/>
            <p14:sldId id="514"/>
            <p14:sldId id="569"/>
            <p14:sldId id="517"/>
            <p14:sldId id="515"/>
            <p14:sldId id="540"/>
            <p14:sldId id="516"/>
            <p14:sldId id="570"/>
            <p14:sldId id="581"/>
            <p14:sldId id="571"/>
          </p14:sldIdLst>
        </p14:section>
        <p14:section name="Disposables: Sets with Quadrox-iR" id="{4283A28E-7CFD-4257-9529-71B86AF041C0}">
          <p14:sldIdLst>
            <p14:sldId id="584"/>
            <p14:sldId id="583"/>
            <p14:sldId id="595"/>
            <p14:sldId id="600"/>
          </p14:sldIdLst>
        </p14:section>
        <p14:section name="Controls" id="{5BA12F00-36D3-4141-9FAC-4E742DAB8F68}">
          <p14:sldIdLst>
            <p14:sldId id="556"/>
            <p14:sldId id="531"/>
            <p14:sldId id="532"/>
            <p14:sldId id="580"/>
            <p14:sldId id="534"/>
            <p14:sldId id="533"/>
            <p14:sldId id="562"/>
            <p14:sldId id="563"/>
            <p14:sldId id="555"/>
            <p14:sldId id="561"/>
            <p14:sldId id="565"/>
            <p14:sldId id="564"/>
            <p14:sldId id="566"/>
            <p14:sldId id="568"/>
            <p14:sldId id="558"/>
          </p14:sldIdLst>
        </p14:section>
        <p14:section name="Cardiohelp Setup" id="{CFFCF7CB-E741-495F-8856-F1D5D42AF9BC}">
          <p14:sldIdLst>
            <p14:sldId id="551"/>
          </p14:sldIdLst>
        </p14:section>
        <p14:section name="Patient Safety Mechanisms" id="{F76D5F23-B981-4594-9B4B-47F0B22E1001}">
          <p14:sldIdLst>
            <p14:sldId id="545"/>
            <p14:sldId id="560"/>
            <p14:sldId id="559"/>
            <p14:sldId id="582"/>
          </p14:sldIdLst>
        </p14:section>
        <p14:section name="Transport" id="{3568B6EE-E3F3-4138-84DB-77E85424EE79}">
          <p14:sldIdLst>
            <p14:sldId id="549"/>
            <p14:sldId id="538"/>
            <p14:sldId id="550"/>
            <p14:sldId id="553"/>
          </p14:sldIdLst>
        </p14:section>
        <p14:section name="Cleaning" id="{05FFAE0F-D66F-4E7F-B312-2FB20A9CA90A}">
          <p14:sldIdLst>
            <p14:sldId id="501"/>
            <p14:sldId id="567"/>
            <p14:sldId id="602"/>
          </p14:sldIdLst>
        </p14:section>
      </p14:sectionLst>
    </p:ext>
    <p:ext uri="{EFAFB233-063F-42B5-8137-9DF3F51BA10A}">
      <p15:sldGuideLst xmlns:p15="http://schemas.microsoft.com/office/powerpoint/2012/main">
        <p15:guide id="1" orient="horz" pos="1501" userDrawn="1">
          <p15:clr>
            <a:srgbClr val="A4A3A4"/>
          </p15:clr>
        </p15:guide>
        <p15:guide id="2" orient="horz" pos="4237" userDrawn="1">
          <p15:clr>
            <a:srgbClr val="A4A3A4"/>
          </p15:clr>
        </p15:guide>
        <p15:guide id="3" orient="horz" pos="1133" userDrawn="1">
          <p15:clr>
            <a:srgbClr val="A4A3A4"/>
          </p15:clr>
        </p15:guide>
        <p15:guide id="4" pos="3864" userDrawn="1">
          <p15:clr>
            <a:srgbClr val="A4A3A4"/>
          </p15:clr>
        </p15:guide>
        <p15:guide id="5" pos="288" userDrawn="1">
          <p15:clr>
            <a:srgbClr val="A4A3A4"/>
          </p15:clr>
        </p15:guide>
        <p15:guide id="6" pos="4220" userDrawn="1">
          <p15:clr>
            <a:srgbClr val="A4A3A4"/>
          </p15:clr>
        </p15:guide>
        <p15:guide id="7" pos="7399" userDrawn="1">
          <p15:clr>
            <a:srgbClr val="A4A3A4"/>
          </p15:clr>
        </p15:guide>
        <p15:guide id="8" pos="6213"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Langrock" initials="CL" lastIdx="12" clrIdx="0"/>
  <p:cmAuthor id="2" name="Alan Chen" initials="AC" lastIdx="42" clrIdx="1"/>
  <p:cmAuthor id="3" name="Gislei (Romero) Lorenzetti" initials="GL" lastIdx="3" clrIdx="2">
    <p:extLst>
      <p:ext uri="{19B8F6BF-5375-455C-9EA6-DF929625EA0E}">
        <p15:presenceInfo xmlns:p15="http://schemas.microsoft.com/office/powerpoint/2012/main" userId="S::gislei.lorenzetti@getinge.com::d6d2043e-5ca1-4c1b-83e3-ff9160eec73b" providerId="AD"/>
      </p:ext>
    </p:extLst>
  </p:cmAuthor>
  <p:cmAuthor id="4" name="Emmanuel Bossavy" initials="EB" lastIdx="9" clrIdx="3">
    <p:extLst>
      <p:ext uri="{19B8F6BF-5375-455C-9EA6-DF929625EA0E}">
        <p15:presenceInfo xmlns:p15="http://schemas.microsoft.com/office/powerpoint/2012/main" userId="S::emmanuel.bossavy@getinge.com::c71b3655-206b-454d-b8f8-0ab5ebcc053e" providerId="AD"/>
      </p:ext>
    </p:extLst>
  </p:cmAuthor>
  <p:cmAuthor id="5" name="Tamara Uhl" initials="TU" lastIdx="5" clrIdx="4">
    <p:extLst>
      <p:ext uri="{19B8F6BF-5375-455C-9EA6-DF929625EA0E}">
        <p15:presenceInfo xmlns:p15="http://schemas.microsoft.com/office/powerpoint/2012/main" userId="S-1-5-21-2175036514-3688205235-3926133903-370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8282"/>
    <a:srgbClr val="712C26"/>
    <a:srgbClr val="22817D"/>
    <a:srgbClr val="253B7E"/>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EA93C-C2FF-4D70-8E24-45C049419AD8}" v="1" dt="2021-01-29T10:01:13.623"/>
    <p1510:client id="{2158D7AC-905A-4B39-900F-649373F57F22}" v="8" dt="2021-01-29T08:59:19.579"/>
    <p1510:client id="{7B9B4EA4-950B-431E-ACC4-D63FAF85AB58}" v="2" dt="2021-01-29T11:13:04.967"/>
    <p1510:client id="{AC76494B-5213-4BE9-8FB2-EC262CA93987}" v="4" dt="2021-01-12T14:22:17.916"/>
    <p1510:client id="{CF7C5E7C-3BE1-0CD4-71EF-8D0DBDB59801}" v="2" dt="2021-01-29T11:02:00.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114"/>
      </p:cViewPr>
      <p:guideLst>
        <p:guide orient="horz" pos="1501"/>
        <p:guide orient="horz" pos="4237"/>
        <p:guide orient="horz" pos="1133"/>
        <p:guide pos="3864"/>
        <p:guide pos="288"/>
        <p:guide pos="4220"/>
        <p:guide pos="7399"/>
        <p:guide pos="6213"/>
      </p:guideLst>
    </p:cSldViewPr>
  </p:slideViewPr>
  <p:notesTextViewPr>
    <p:cViewPr>
      <p:scale>
        <a:sx n="1" d="1"/>
        <a:sy n="1" d="1"/>
      </p:scale>
      <p:origin x="0" y="0"/>
    </p:cViewPr>
  </p:notesTextViewPr>
  <p:notesViewPr>
    <p:cSldViewPr snapToGrid="0">
      <p:cViewPr>
        <p:scale>
          <a:sx n="1" d="2"/>
          <a:sy n="1" d="2"/>
        </p:scale>
        <p:origin x="3640" y="104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Bossavy" userId="S::emmanuel.bossavy@getinge.com::c71b3655-206b-454d-b8f8-0ab5ebcc053e" providerId="AD" clId="Web-{058EA93C-C2FF-4D70-8E24-45C049419AD8}"/>
    <pc:docChg chg="">
      <pc:chgData name="Emmanuel Bossavy" userId="S::emmanuel.bossavy@getinge.com::c71b3655-206b-454d-b8f8-0ab5ebcc053e" providerId="AD" clId="Web-{058EA93C-C2FF-4D70-8E24-45C049419AD8}" dt="2021-01-29T10:01:13.623" v="0"/>
      <pc:docMkLst>
        <pc:docMk/>
      </pc:docMkLst>
      <pc:sldChg chg="addCm">
        <pc:chgData name="Emmanuel Bossavy" userId="S::emmanuel.bossavy@getinge.com::c71b3655-206b-454d-b8f8-0ab5ebcc053e" providerId="AD" clId="Web-{058EA93C-C2FF-4D70-8E24-45C049419AD8}" dt="2021-01-29T10:01:13.623" v="0"/>
        <pc:sldMkLst>
          <pc:docMk/>
          <pc:sldMk cId="0" sldId="501"/>
        </pc:sldMkLst>
      </pc:sldChg>
    </pc:docChg>
  </pc:docChgLst>
  <pc:docChgLst>
    <pc:chgData name="Alan Chen" userId="S::alan.chen@getinge.com::a6fceb91-60bb-4cfa-865c-8dca0d651a40" providerId="AD" clId="Web-{CF7C5E7C-3BE1-0CD4-71EF-8D0DBDB59801}"/>
    <pc:docChg chg="">
      <pc:chgData name="Alan Chen" userId="S::alan.chen@getinge.com::a6fceb91-60bb-4cfa-865c-8dca0d651a40" providerId="AD" clId="Web-{CF7C5E7C-3BE1-0CD4-71EF-8D0DBDB59801}" dt="2021-01-29T11:02:00.526" v="1"/>
      <pc:docMkLst>
        <pc:docMk/>
      </pc:docMkLst>
      <pc:sldChg chg="addCm">
        <pc:chgData name="Alan Chen" userId="S::alan.chen@getinge.com::a6fceb91-60bb-4cfa-865c-8dca0d651a40" providerId="AD" clId="Web-{CF7C5E7C-3BE1-0CD4-71EF-8D0DBDB59801}" dt="2021-01-29T11:02:00.526" v="1"/>
        <pc:sldMkLst>
          <pc:docMk/>
          <pc:sldMk cId="0" sldId="501"/>
        </pc:sldMkLst>
      </pc:sldChg>
      <pc:sldChg chg="addCm">
        <pc:chgData name="Alan Chen" userId="S::alan.chen@getinge.com::a6fceb91-60bb-4cfa-865c-8dca0d651a40" providerId="AD" clId="Web-{CF7C5E7C-3BE1-0CD4-71EF-8D0DBDB59801}" dt="2021-01-29T10:59:40.426" v="0"/>
        <pc:sldMkLst>
          <pc:docMk/>
          <pc:sldMk cId="55106785" sldId="567"/>
        </pc:sldMkLst>
      </pc:sldChg>
    </pc:docChg>
  </pc:docChgLst>
  <pc:docChgLst>
    <pc:chgData name="Emmanuel Bossavy" userId="S::emmanuel.bossavy@getinge.com::c71b3655-206b-454d-b8f8-0ab5ebcc053e" providerId="AD" clId="Web-{2158D7AC-905A-4B39-900F-649373F57F22}"/>
    <pc:docChg chg="">
      <pc:chgData name="Emmanuel Bossavy" userId="S::emmanuel.bossavy@getinge.com::c71b3655-206b-454d-b8f8-0ab5ebcc053e" providerId="AD" clId="Web-{2158D7AC-905A-4B39-900F-649373F57F22}" dt="2021-01-29T08:59:19.579" v="7"/>
      <pc:docMkLst>
        <pc:docMk/>
      </pc:docMkLst>
      <pc:sldChg chg="addCm">
        <pc:chgData name="Emmanuel Bossavy" userId="S::emmanuel.bossavy@getinge.com::c71b3655-206b-454d-b8f8-0ab5ebcc053e" providerId="AD" clId="Web-{2158D7AC-905A-4B39-900F-649373F57F22}" dt="2021-01-29T08:36:28.587" v="3"/>
        <pc:sldMkLst>
          <pc:docMk/>
          <pc:sldMk cId="0" sldId="512"/>
        </pc:sldMkLst>
      </pc:sldChg>
      <pc:sldChg chg="addCm modCm">
        <pc:chgData name="Emmanuel Bossavy" userId="S::emmanuel.bossavy@getinge.com::c71b3655-206b-454d-b8f8-0ab5ebcc053e" providerId="AD" clId="Web-{2158D7AC-905A-4B39-900F-649373F57F22}" dt="2021-01-29T08:32:40.690" v="1"/>
        <pc:sldMkLst>
          <pc:docMk/>
          <pc:sldMk cId="0" sldId="527"/>
        </pc:sldMkLst>
      </pc:sldChg>
      <pc:sldChg chg="addCm">
        <pc:chgData name="Emmanuel Bossavy" userId="S::emmanuel.bossavy@getinge.com::c71b3655-206b-454d-b8f8-0ab5ebcc053e" providerId="AD" clId="Web-{2158D7AC-905A-4B39-900F-649373F57F22}" dt="2021-01-29T08:59:19.579" v="7"/>
        <pc:sldMkLst>
          <pc:docMk/>
          <pc:sldMk cId="55106785" sldId="567"/>
        </pc:sldMkLst>
      </pc:sldChg>
      <pc:sldChg chg="addCm">
        <pc:chgData name="Emmanuel Bossavy" userId="S::emmanuel.bossavy@getinge.com::c71b3655-206b-454d-b8f8-0ab5ebcc053e" providerId="AD" clId="Web-{2158D7AC-905A-4B39-900F-649373F57F22}" dt="2021-01-29T08:34:44.366" v="2"/>
        <pc:sldMkLst>
          <pc:docMk/>
          <pc:sldMk cId="4009173807" sldId="579"/>
        </pc:sldMkLst>
      </pc:sldChg>
      <pc:sldChg chg="addCm modCm">
        <pc:chgData name="Emmanuel Bossavy" userId="S::emmanuel.bossavy@getinge.com::c71b3655-206b-454d-b8f8-0ab5ebcc053e" providerId="AD" clId="Web-{2158D7AC-905A-4B39-900F-649373F57F22}" dt="2021-01-29T08:44:56.180" v="5"/>
        <pc:sldMkLst>
          <pc:docMk/>
          <pc:sldMk cId="4099613488" sldId="583"/>
        </pc:sldMkLst>
      </pc:sldChg>
      <pc:sldChg chg="addCm">
        <pc:chgData name="Emmanuel Bossavy" userId="S::emmanuel.bossavy@getinge.com::c71b3655-206b-454d-b8f8-0ab5ebcc053e" providerId="AD" clId="Web-{2158D7AC-905A-4B39-900F-649373F57F22}" dt="2021-01-29T08:55:59.402" v="6"/>
        <pc:sldMkLst>
          <pc:docMk/>
          <pc:sldMk cId="257562175" sldId="600"/>
        </pc:sldMkLst>
      </pc:sldChg>
    </pc:docChg>
  </pc:docChgLst>
  <pc:docChgLst>
    <pc:chgData name="Emmanuel Bossavy" userId="S::emmanuel.bossavy@getinge.com::c71b3655-206b-454d-b8f8-0ab5ebcc053e" providerId="AD" clId="Web-{7B9B4EA4-950B-431E-ACC4-D63FAF85AB58}"/>
    <pc:docChg chg="">
      <pc:chgData name="Emmanuel Bossavy" userId="S::emmanuel.bossavy@getinge.com::c71b3655-206b-454d-b8f8-0ab5ebcc053e" providerId="AD" clId="Web-{7B9B4EA4-950B-431E-ACC4-D63FAF85AB58}" dt="2021-01-29T11:13:04.967" v="1"/>
      <pc:docMkLst>
        <pc:docMk/>
      </pc:docMkLst>
      <pc:sldChg chg="addCm">
        <pc:chgData name="Emmanuel Bossavy" userId="S::emmanuel.bossavy@getinge.com::c71b3655-206b-454d-b8f8-0ab5ebcc053e" providerId="AD" clId="Web-{7B9B4EA4-950B-431E-ACC4-D63FAF85AB58}" dt="2021-01-29T11:13:04.967" v="1"/>
        <pc:sldMkLst>
          <pc:docMk/>
          <pc:sldMk cId="0" sldId="501"/>
        </pc:sldMkLst>
      </pc:sldChg>
    </pc:docChg>
  </pc:docChgLst>
  <pc:docChgLst>
    <pc:chgData name="Gislei (Romero) Lorenzetti" userId="S::gislei.lorenzetti@getinge.com::d6d2043e-5ca1-4c1b-83e3-ff9160eec73b" providerId="AD" clId="Web-{AC76494B-5213-4BE9-8FB2-EC262CA93987}"/>
    <pc:docChg chg="modSld">
      <pc:chgData name="Gislei (Romero) Lorenzetti" userId="S::gislei.lorenzetti@getinge.com::d6d2043e-5ca1-4c1b-83e3-ff9160eec73b" providerId="AD" clId="Web-{AC76494B-5213-4BE9-8FB2-EC262CA93987}" dt="2021-01-12T14:22:17.916" v="3" actId="1076"/>
      <pc:docMkLst>
        <pc:docMk/>
      </pc:docMkLst>
      <pc:sldChg chg="addCm">
        <pc:chgData name="Gislei (Romero) Lorenzetti" userId="S::gislei.lorenzetti@getinge.com::d6d2043e-5ca1-4c1b-83e3-ff9160eec73b" providerId="AD" clId="Web-{AC76494B-5213-4BE9-8FB2-EC262CA93987}" dt="2021-01-12T14:18:26.699" v="1"/>
        <pc:sldMkLst>
          <pc:docMk/>
          <pc:sldMk cId="0" sldId="512"/>
        </pc:sldMkLst>
      </pc:sldChg>
      <pc:sldChg chg="modSp">
        <pc:chgData name="Gislei (Romero) Lorenzetti" userId="S::gislei.lorenzetti@getinge.com::d6d2043e-5ca1-4c1b-83e3-ff9160eec73b" providerId="AD" clId="Web-{AC76494B-5213-4BE9-8FB2-EC262CA93987}" dt="2021-01-12T14:22:17.916" v="3" actId="1076"/>
        <pc:sldMkLst>
          <pc:docMk/>
          <pc:sldMk cId="0" sldId="515"/>
        </pc:sldMkLst>
        <pc:grpChg chg="mod">
          <ac:chgData name="Gislei (Romero) Lorenzetti" userId="S::gislei.lorenzetti@getinge.com::d6d2043e-5ca1-4c1b-83e3-ff9160eec73b" providerId="AD" clId="Web-{AC76494B-5213-4BE9-8FB2-EC262CA93987}" dt="2021-01-12T14:22:17.916" v="3" actId="1076"/>
          <ac:grpSpMkLst>
            <pc:docMk/>
            <pc:sldMk cId="0" sldId="515"/>
            <ac:grpSpMk id="23559" creationId="{00000000-0000-0000-0000-000000000000}"/>
          </ac:grpSpMkLst>
        </pc:grpChg>
      </pc:sldChg>
      <pc:sldChg chg="addCm">
        <pc:chgData name="Gislei (Romero) Lorenzetti" userId="S::gislei.lorenzetti@getinge.com::d6d2043e-5ca1-4c1b-83e3-ff9160eec73b" providerId="AD" clId="Web-{AC76494B-5213-4BE9-8FB2-EC262CA93987}" dt="2021-01-12T14:16:27.441" v="0"/>
        <pc:sldMkLst>
          <pc:docMk/>
          <pc:sldMk cId="0" sldId="527"/>
        </pc:sldMkLst>
      </pc:sldChg>
      <pc:sldChg chg="addCm">
        <pc:chgData name="Gislei (Romero) Lorenzetti" userId="S::gislei.lorenzetti@getinge.com::d6d2043e-5ca1-4c1b-83e3-ff9160eec73b" providerId="AD" clId="Web-{AC76494B-5213-4BE9-8FB2-EC262CA93987}" dt="2021-01-12T14:21:52.524" v="2"/>
        <pc:sldMkLst>
          <pc:docMk/>
          <pc:sldMk cId="1797479820" sldId="578"/>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48.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smtClean="0">
                <a:latin typeface="+mn-lt"/>
                <a:cs typeface="+mn-cs"/>
              </a:defRPr>
            </a:lvl1pPr>
          </a:lstStyle>
          <a:p>
            <a:pPr>
              <a:defRPr/>
            </a:pPr>
            <a:fld id="{2E0855EF-6630-4E06-AA3C-1F4EA2234A5F}" type="datetimeFigureOut">
              <a:rPr lang="en-US"/>
              <a:pPr>
                <a:defRPr/>
              </a:pPr>
              <a:t>5/17/2021</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dirty="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D91289A9-F868-4C0C-869C-41BFA228F8E8}" type="slidenum">
              <a:rPr lang="en-US" altLang="en-US"/>
              <a:pPr/>
              <a:t>‹Nr.›</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dirty="0">
                <a:latin typeface="+mn-lt"/>
                <a:cs typeface="+mn-cs"/>
              </a:defRPr>
            </a:lvl1pPr>
          </a:lstStyle>
          <a:p>
            <a:pPr>
              <a:defRPr/>
            </a:pPr>
            <a:endParaRPr lang="en-GB"/>
          </a:p>
        </p:txBody>
      </p:sp>
      <p:sp>
        <p:nvSpPr>
          <p:cNvPr id="3" name="Date Placeholder 2"/>
          <p:cNvSpPr>
            <a:spLocks noGrp="1"/>
          </p:cNvSpPr>
          <p:nvPr>
            <p:ph type="dt"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smtClean="0">
                <a:latin typeface="+mn-lt"/>
                <a:cs typeface="+mn-cs"/>
              </a:defRPr>
            </a:lvl1pPr>
          </a:lstStyle>
          <a:p>
            <a:pPr>
              <a:defRPr/>
            </a:pPr>
            <a:fld id="{50709DE3-1A79-4185-90B2-77E9CF1473EF}" type="datetimeFigureOut">
              <a:rPr lang="en-GB"/>
              <a:pPr>
                <a:defRPr/>
              </a:pPr>
              <a:t>17/05/2021</a:t>
            </a:fld>
            <a:endParaRPr lang="en-GB"/>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GB" noProof="0"/>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dirty="0">
                <a:latin typeface="+mn-lt"/>
                <a:cs typeface="+mn-cs"/>
              </a:defRPr>
            </a:lvl1pPr>
          </a:lstStyle>
          <a:p>
            <a:pPr>
              <a:defRPr/>
            </a:pPr>
            <a:endParaRPr lang="en-GB"/>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4B62563B-9669-49E3-810A-A1071CBE5265}" type="slidenum">
              <a:rPr lang="en-GB" altLang="en-US"/>
              <a:pPr/>
              <a:t>‹Nr.›</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getinge.training/all-courses/cardiohelp-outside-u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F0EEFA5-FB89-4188-82B5-601385AA5D7D}" type="slidenum">
              <a:rPr lang="en-US" altLang="en-US">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DD61943F-81CA-4C45-B44A-64D019EA7659}" type="slidenum">
              <a:rPr lang="en-US" altLang="en-US">
                <a:solidFill>
                  <a:srgbClr val="000000"/>
                </a:solidFill>
              </a:rPr>
              <a:pPr/>
              <a:t>10</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5FBBB97D-A13E-47F3-AC95-AA4091FEF8A2}" type="slidenum">
              <a:rPr lang="en-US" altLang="en-US">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927256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B0C71C05-B5B2-46BF-B86E-643BC58E30B0}" type="slidenum">
              <a:rPr lang="en-US" altLang="en-US">
                <a:solidFill>
                  <a:srgbClr val="000000"/>
                </a:solidFill>
              </a:rPr>
              <a:pPr/>
              <a:t>12</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F1EDC39C-32EB-4872-8DDD-74B59B282862}" type="slidenum">
              <a:rPr lang="en-US" altLang="en-US">
                <a:solidFill>
                  <a:srgbClr val="000000"/>
                </a:solidFill>
              </a:rPr>
              <a:pPr/>
              <a:t>13</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489F5AD8-5324-49F4-B3AC-3B8B619B14C4}" type="slidenum">
              <a:rPr lang="en-US" altLang="en-US">
                <a:solidFill>
                  <a:srgbClr val="000000"/>
                </a:solidFill>
              </a:rPr>
              <a:pPr/>
              <a:t>14</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773B79C0-A33A-4218-AFA5-274D6A8C83B7}" type="slidenum">
              <a:rPr lang="en-US" altLang="en-US">
                <a:solidFill>
                  <a:srgbClr val="000000"/>
                </a:solidFill>
              </a:rPr>
              <a:pPr/>
              <a:t>15</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BE02955D-AE79-4E91-BBAD-CDA9BC4DA60E}" type="slidenum">
              <a:rPr lang="en-US" altLang="en-US">
                <a:solidFill>
                  <a:srgbClr val="000000"/>
                </a:solidFill>
              </a:rPr>
              <a:pPr/>
              <a:t>16</a:t>
            </a:fld>
            <a:endParaRPr lang="en-US"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FF91EDF0-ABE7-4381-A9E2-EA9796859A5E}"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410128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0289617F-827C-4130-97A4-6D12351D24BA}" type="slidenum">
              <a:rPr lang="en-US" altLang="en-US">
                <a:solidFill>
                  <a:srgbClr val="000000"/>
                </a:solidFill>
              </a:rPr>
              <a:pPr/>
              <a:t>18</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06914FE3-7393-46CC-B81D-B3813EAACB84}" type="slidenum">
              <a:rPr lang="en-US" altLang="en-US">
                <a:solidFill>
                  <a:srgbClr val="000000"/>
                </a:solidFill>
              </a:rPr>
              <a:pPr/>
              <a:t>19</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C6A8C38-4467-40AF-8DE7-0AD3050867D6}" type="slidenum">
              <a:rPr lang="en-US" smtClean="0"/>
              <a:t>2</a:t>
            </a:fld>
            <a:endParaRPr lang="en-US" dirty="0"/>
          </a:p>
        </p:txBody>
      </p:sp>
    </p:spTree>
    <p:extLst>
      <p:ext uri="{BB962C8B-B14F-4D97-AF65-F5344CB8AC3E}">
        <p14:creationId xmlns:p14="http://schemas.microsoft.com/office/powerpoint/2010/main" val="2705076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554B9337-51AF-4695-AFA4-C5EA8D176623}" type="slidenum">
              <a:rPr lang="en-US" altLang="en-US">
                <a:solidFill>
                  <a:srgbClr val="000000"/>
                </a:solidFill>
              </a:rPr>
              <a:pPr/>
              <a:t>20</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3269DCB3-880A-49CC-BFC4-D89BC3A4F87A}" type="slidenum">
              <a:rPr lang="en-US" altLang="en-US">
                <a:solidFill>
                  <a:srgbClr val="000000"/>
                </a:solidFill>
              </a:rPr>
              <a:pPr/>
              <a:t>21</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0E324A2-6442-4E68-9BA2-88BD7F912F98}" type="slidenum">
              <a:rPr lang="en-US" altLang="en-US">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4019250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40AF8E87-710B-4A60-8BDC-17AF1A72238E}" type="slidenum">
              <a:rPr lang="en-US" altLang="en-US">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180521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8F5655-CECB-4EB7-A952-53EDBCA1F6C3}" type="slidenum">
              <a:rPr lang="en-US" altLang="en-US">
                <a:solidFill>
                  <a:srgbClr val="000000"/>
                </a:solidFill>
              </a:rPr>
              <a:pPr/>
              <a:t>24</a:t>
            </a:fld>
            <a:endParaRPr lang="en-US" altLang="en-US">
              <a:solidFill>
                <a:srgbClr val="000000"/>
              </a:solidFill>
            </a:endParaRPr>
          </a:p>
        </p:txBody>
      </p:sp>
    </p:spTree>
    <p:extLst>
      <p:ext uri="{BB962C8B-B14F-4D97-AF65-F5344CB8AC3E}">
        <p14:creationId xmlns:p14="http://schemas.microsoft.com/office/powerpoint/2010/main" val="2738840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B0C71C05-B5B2-46BF-B86E-643BC58E30B0}" type="slidenum">
              <a:rPr lang="en-US" altLang="en-US">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92724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489F5AD8-5324-49F4-B3AC-3B8B619B14C4}" type="slidenum">
              <a:rPr lang="en-US" altLang="en-US">
                <a:solidFill>
                  <a:srgbClr val="000000"/>
                </a:solidFill>
              </a:rPr>
              <a:pPr/>
              <a:t>26</a:t>
            </a:fld>
            <a:endParaRPr lang="en-US" altLang="en-US">
              <a:solidFill>
                <a:srgbClr val="000000"/>
              </a:solidFill>
            </a:endParaRPr>
          </a:p>
        </p:txBody>
      </p:sp>
    </p:spTree>
    <p:extLst>
      <p:ext uri="{BB962C8B-B14F-4D97-AF65-F5344CB8AC3E}">
        <p14:creationId xmlns:p14="http://schemas.microsoft.com/office/powerpoint/2010/main" val="2232195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solidFill>
                <a:srgbClr val="FF0000"/>
              </a:solidFill>
            </a:endParaRPr>
          </a:p>
        </p:txBody>
      </p:sp>
      <p:sp>
        <p:nvSpPr>
          <p:cNvPr id="4" name="Foliennummernplatzhalter 3"/>
          <p:cNvSpPr>
            <a:spLocks noGrp="1"/>
          </p:cNvSpPr>
          <p:nvPr>
            <p:ph type="sldNum" sz="quarter" idx="10"/>
          </p:nvPr>
        </p:nvSpPr>
        <p:spPr/>
        <p:txBody>
          <a:bodyPr/>
          <a:lstStyle/>
          <a:p>
            <a:fld id="{4B62563B-9669-49E3-810A-A1071CBE5265}" type="slidenum">
              <a:rPr lang="en-GB" altLang="en-US" smtClean="0"/>
              <a:pPr/>
              <a:t>28</a:t>
            </a:fld>
            <a:endParaRPr lang="en-GB" altLang="en-US"/>
          </a:p>
        </p:txBody>
      </p:sp>
    </p:spTree>
    <p:extLst>
      <p:ext uri="{BB962C8B-B14F-4D97-AF65-F5344CB8AC3E}">
        <p14:creationId xmlns:p14="http://schemas.microsoft.com/office/powerpoint/2010/main" val="1125262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D99AF997-B413-47EA-9F21-744B79998613}" type="slidenum">
              <a:rPr lang="en-US" altLang="en-US">
                <a:solidFill>
                  <a:srgbClr val="000000"/>
                </a:solidFill>
              </a:rPr>
              <a:pPr/>
              <a:t>29</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CC826DB4-E0A7-45B7-B183-CEE054B8DF87}" type="slidenum">
              <a:rPr lang="en-US" altLang="en-US">
                <a:solidFill>
                  <a:srgbClr val="000000"/>
                </a:solidFill>
              </a:rPr>
              <a:pPr/>
              <a:t>30</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743EF554-9AC6-434C-8746-655A14023A94}" type="slidenum">
              <a:rPr lang="en-US" altLang="en-US">
                <a:solidFill>
                  <a:srgbClr val="000000"/>
                </a:solidFill>
              </a:rPr>
              <a:pPr/>
              <a:t>3</a:t>
            </a:fld>
            <a:endParaRPr lang="en-US" altLang="en-US">
              <a:solidFill>
                <a:srgbClr val="000000"/>
              </a:solidFill>
            </a:endParaRPr>
          </a:p>
        </p:txBody>
      </p:sp>
    </p:spTree>
    <p:extLst>
      <p:ext uri="{BB962C8B-B14F-4D97-AF65-F5344CB8AC3E}">
        <p14:creationId xmlns:p14="http://schemas.microsoft.com/office/powerpoint/2010/main" val="3727775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70F74219-7C7A-4B7A-846C-30034DEE7287}" type="slidenum">
              <a:rPr lang="en-US" altLang="en-US">
                <a:solidFill>
                  <a:srgbClr val="000000"/>
                </a:solidFill>
              </a:rPr>
              <a:pPr/>
              <a:t>31</a:t>
            </a:fld>
            <a:endParaRPr lang="en-US"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4B62563B-9669-49E3-810A-A1071CBE5265}" type="slidenum">
              <a:rPr lang="en-GB" altLang="en-US" smtClean="0"/>
              <a:pPr/>
              <a:t>32</a:t>
            </a:fld>
            <a:endParaRPr lang="en-GB" altLang="en-US"/>
          </a:p>
        </p:txBody>
      </p:sp>
    </p:spTree>
    <p:extLst>
      <p:ext uri="{BB962C8B-B14F-4D97-AF65-F5344CB8AC3E}">
        <p14:creationId xmlns:p14="http://schemas.microsoft.com/office/powerpoint/2010/main" val="3652534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FACBB078-6449-467F-99FA-4E56E114E712}" type="slidenum">
              <a:rPr lang="en-US" altLang="en-US">
                <a:solidFill>
                  <a:srgbClr val="000000"/>
                </a:solidFill>
              </a:rPr>
              <a:pPr/>
              <a:t>33</a:t>
            </a:fld>
            <a:endParaRPr lang="en-US"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CA425513-7585-4100-BE26-90A0AC633344}" type="slidenum">
              <a:rPr lang="en-US" altLang="en-US">
                <a:solidFill>
                  <a:srgbClr val="000000"/>
                </a:solidFill>
              </a:rPr>
              <a:pPr/>
              <a:t>34</a:t>
            </a:fld>
            <a:endParaRPr lang="en-US"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6.3.1 Recalibrating Blood Parameters</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825FDD3A-1689-4347-8E43-5E28EA5D9668}" type="slidenum">
              <a:rPr lang="en-GB" altLang="en-US">
                <a:latin typeface="Calibri" panose="020F0502020204030204" pitchFamily="34" charset="0"/>
              </a:rPr>
              <a:pPr/>
              <a:t>35</a:t>
            </a:fld>
            <a:endParaRPr lang="en-GB" altLang="en-US">
              <a:latin typeface="Calibri" panose="020F0502020204030204" pitchFamily="34" charset="0"/>
            </a:endParaRPr>
          </a:p>
        </p:txBody>
      </p:sp>
    </p:spTree>
    <p:extLst>
      <p:ext uri="{BB962C8B-B14F-4D97-AF65-F5344CB8AC3E}">
        <p14:creationId xmlns:p14="http://schemas.microsoft.com/office/powerpoint/2010/main" val="2720775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6.1 Physiological Alarms and Interventions</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6AFD152-7651-4F82-8CF8-635A5613C84B}" type="slidenum">
              <a:rPr lang="en-GB" altLang="en-US">
                <a:latin typeface="Calibri" panose="020F0502020204030204" pitchFamily="34" charset="0"/>
              </a:rPr>
              <a:pPr/>
              <a:t>36</a:t>
            </a:fld>
            <a:endParaRPr lang="en-GB" altLang="en-US">
              <a:latin typeface="Calibri" panose="020F0502020204030204" pitchFamily="34" charset="0"/>
            </a:endParaRPr>
          </a:p>
        </p:txBody>
      </p:sp>
    </p:spTree>
    <p:extLst>
      <p:ext uri="{BB962C8B-B14F-4D97-AF65-F5344CB8AC3E}">
        <p14:creationId xmlns:p14="http://schemas.microsoft.com/office/powerpoint/2010/main" val="2537448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6.1 Physiological Alarms and Interventions</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6AFD152-7651-4F82-8CF8-635A5613C84B}" type="slidenum">
              <a:rPr lang="en-GB" altLang="en-US">
                <a:latin typeface="Calibri" panose="020F0502020204030204" pitchFamily="34" charset="0"/>
              </a:rPr>
              <a:pPr/>
              <a:t>37</a:t>
            </a:fld>
            <a:endParaRPr lang="en-GB"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Backflow Prevention: Cardiohelp User Manual Section 6.2.1 Flow Monitoring</a:t>
            </a:r>
          </a:p>
          <a:p>
            <a:pPr>
              <a:spcBef>
                <a:spcPct val="0"/>
              </a:spcBef>
            </a:pPr>
            <a:r>
              <a:rPr lang="en-US" altLang="en-US">
                <a:latin typeface="Arial" panose="020B0604020202020204" pitchFamily="34" charset="0"/>
              </a:rPr>
              <a:t>Zero Flow Mode: </a:t>
            </a:r>
            <a:r>
              <a:rPr lang="en-US" altLang="en-US"/>
              <a:t>Cardiohelp User Manual Section 3.3.2 Keypad</a:t>
            </a:r>
          </a:p>
          <a:p>
            <a:pPr>
              <a:spcBef>
                <a:spcPct val="0"/>
              </a:spcBef>
            </a:pPr>
            <a:r>
              <a:rPr lang="en-US" altLang="en-US">
                <a:latin typeface="Arial" panose="020B0604020202020204" pitchFamily="34" charset="0"/>
              </a:rPr>
              <a:t>Can be demonstrated</a:t>
            </a:r>
            <a:r>
              <a:rPr lang="en-US" altLang="en-US" baseline="0">
                <a:latin typeface="Arial" panose="020B0604020202020204" pitchFamily="34" charset="0"/>
              </a:rPr>
              <a:t> by applying pressure from the Emergency Prime Line</a:t>
            </a:r>
            <a:endParaRPr lang="en-GB" altLang="en-US">
              <a:latin typeface="Arial" panose="020B0604020202020204" pitchFamily="34" charset="0"/>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6AA04E94-E65C-4EB3-A775-11DBA6DE1FC0}" type="slidenum">
              <a:rPr lang="en-US" altLang="en-US">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3498493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6.1 Physiological Alarms and Interventions</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6AFD152-7651-4F82-8CF8-635A5613C84B}" type="slidenum">
              <a:rPr lang="en-GB" altLang="en-US">
                <a:latin typeface="Calibri" panose="020F0502020204030204" pitchFamily="34" charset="0"/>
              </a:rPr>
              <a:pPr/>
              <a:t>39</a:t>
            </a:fld>
            <a:endParaRPr lang="en-GB" altLang="en-US">
              <a:latin typeface="Calibri" panose="020F0502020204030204" pitchFamily="34" charset="0"/>
            </a:endParaRPr>
          </a:p>
        </p:txBody>
      </p:sp>
    </p:spTree>
    <p:extLst>
      <p:ext uri="{BB962C8B-B14F-4D97-AF65-F5344CB8AC3E}">
        <p14:creationId xmlns:p14="http://schemas.microsoft.com/office/powerpoint/2010/main" val="1934517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6.1 Physiological Alarms and Interventions</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6AFD152-7651-4F82-8CF8-635A5613C84B}" type="slidenum">
              <a:rPr lang="en-GB" altLang="en-US">
                <a:latin typeface="Calibri" panose="020F0502020204030204" pitchFamily="34" charset="0"/>
              </a:rPr>
              <a:pPr/>
              <a:t>40</a:t>
            </a:fld>
            <a:endParaRPr lang="en-GB" altLang="en-US">
              <a:latin typeface="Calibri" panose="020F0502020204030204" pitchFamily="34" charset="0"/>
            </a:endParaRPr>
          </a:p>
        </p:txBody>
      </p:sp>
    </p:spTree>
    <p:extLst>
      <p:ext uri="{BB962C8B-B14F-4D97-AF65-F5344CB8AC3E}">
        <p14:creationId xmlns:p14="http://schemas.microsoft.com/office/powerpoint/2010/main" val="140126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B15FC19C-DFB7-4735-B208-DE2A5F3C768C}" type="slidenum">
              <a:rPr lang="en-US" altLang="en-US">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48855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6.1 Physiological Alarms and Interventions</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96AFD152-7651-4F82-8CF8-635A5613C84B}" type="slidenum">
              <a:rPr lang="en-GB" altLang="en-US">
                <a:latin typeface="Calibri" panose="020F0502020204030204" pitchFamily="34" charset="0"/>
              </a:rPr>
              <a:pPr/>
              <a:t>41</a:t>
            </a:fld>
            <a:endParaRPr lang="en-GB" altLang="en-US">
              <a:latin typeface="Calibri" panose="020F0502020204030204" pitchFamily="34" charset="0"/>
            </a:endParaRPr>
          </a:p>
        </p:txBody>
      </p:sp>
    </p:spTree>
    <p:extLst>
      <p:ext uri="{BB962C8B-B14F-4D97-AF65-F5344CB8AC3E}">
        <p14:creationId xmlns:p14="http://schemas.microsoft.com/office/powerpoint/2010/main" val="2684794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4.9.2 Displaying Battery Status</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003B7EA2-10E9-4E5B-A690-D95B5F735F14}" type="slidenum">
              <a:rPr lang="en-GB" altLang="en-US">
                <a:latin typeface="Calibri" panose="020F0502020204030204" pitchFamily="34" charset="0"/>
              </a:rPr>
              <a:pPr/>
              <a:t>43</a:t>
            </a:fld>
            <a:endParaRPr lang="en-GB" altLang="en-US">
              <a:latin typeface="Calibri" panose="020F0502020204030204" pitchFamily="34" charset="0"/>
            </a:endParaRPr>
          </a:p>
        </p:txBody>
      </p:sp>
    </p:spTree>
    <p:extLst>
      <p:ext uri="{BB962C8B-B14F-4D97-AF65-F5344CB8AC3E}">
        <p14:creationId xmlns:p14="http://schemas.microsoft.com/office/powerpoint/2010/main" val="2786661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hlinkClick r:id="rId3"/>
              </a:rPr>
              <a:t>https://getinge.training/all-courses/cardiohelp-outside-us/</a:t>
            </a:r>
            <a:endParaRPr lang="en-US" dirty="0"/>
          </a:p>
        </p:txBody>
      </p:sp>
      <p:sp>
        <p:nvSpPr>
          <p:cNvPr id="4" name="Foliennummernplatzhalter 3"/>
          <p:cNvSpPr>
            <a:spLocks noGrp="1"/>
          </p:cNvSpPr>
          <p:nvPr>
            <p:ph type="sldNum" sz="quarter" idx="10"/>
          </p:nvPr>
        </p:nvSpPr>
        <p:spPr/>
        <p:txBody>
          <a:bodyPr/>
          <a:lstStyle/>
          <a:p>
            <a:fld id="{4B62563B-9669-49E3-810A-A1071CBE5265}" type="slidenum">
              <a:rPr lang="en-GB" altLang="en-US" smtClean="0"/>
              <a:pPr/>
              <a:t>44</a:t>
            </a:fld>
            <a:endParaRPr lang="en-GB" altLang="en-US"/>
          </a:p>
        </p:txBody>
      </p:sp>
    </p:spTree>
    <p:extLst>
      <p:ext uri="{BB962C8B-B14F-4D97-AF65-F5344CB8AC3E}">
        <p14:creationId xmlns:p14="http://schemas.microsoft.com/office/powerpoint/2010/main" val="3427460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3836" indent="-301349">
              <a:defRPr>
                <a:solidFill>
                  <a:schemeClr val="tx1"/>
                </a:solidFill>
                <a:latin typeface="Arial" panose="020B0604020202020204" pitchFamily="34" charset="0"/>
              </a:defRPr>
            </a:lvl2pPr>
            <a:lvl3pPr marL="1207042" indent="-240420">
              <a:defRPr>
                <a:solidFill>
                  <a:schemeClr val="tx1"/>
                </a:solidFill>
                <a:latin typeface="Arial" panose="020B0604020202020204" pitchFamily="34" charset="0"/>
              </a:defRPr>
            </a:lvl3pPr>
            <a:lvl4pPr marL="1691176" indent="-240420">
              <a:defRPr>
                <a:solidFill>
                  <a:schemeClr val="tx1"/>
                </a:solidFill>
                <a:latin typeface="Arial" panose="020B0604020202020204" pitchFamily="34" charset="0"/>
              </a:defRPr>
            </a:lvl4pPr>
            <a:lvl5pPr marL="2173662" indent="-240420">
              <a:defRPr>
                <a:solidFill>
                  <a:schemeClr val="tx1"/>
                </a:solidFill>
                <a:latin typeface="Arial" panose="020B0604020202020204" pitchFamily="34" charset="0"/>
              </a:defRPr>
            </a:lvl5pPr>
            <a:lvl6pPr marL="2647916" indent="-240420" fontAlgn="base">
              <a:spcBef>
                <a:spcPct val="0"/>
              </a:spcBef>
              <a:spcAft>
                <a:spcPct val="0"/>
              </a:spcAft>
              <a:defRPr>
                <a:solidFill>
                  <a:schemeClr val="tx1"/>
                </a:solidFill>
                <a:latin typeface="Arial" panose="020B0604020202020204" pitchFamily="34" charset="0"/>
              </a:defRPr>
            </a:lvl6pPr>
            <a:lvl7pPr marL="3122169" indent="-240420" fontAlgn="base">
              <a:spcBef>
                <a:spcPct val="0"/>
              </a:spcBef>
              <a:spcAft>
                <a:spcPct val="0"/>
              </a:spcAft>
              <a:defRPr>
                <a:solidFill>
                  <a:schemeClr val="tx1"/>
                </a:solidFill>
                <a:latin typeface="Arial" panose="020B0604020202020204" pitchFamily="34" charset="0"/>
              </a:defRPr>
            </a:lvl7pPr>
            <a:lvl8pPr marL="3596423" indent="-240420" fontAlgn="base">
              <a:spcBef>
                <a:spcPct val="0"/>
              </a:spcBef>
              <a:spcAft>
                <a:spcPct val="0"/>
              </a:spcAft>
              <a:defRPr>
                <a:solidFill>
                  <a:schemeClr val="tx1"/>
                </a:solidFill>
                <a:latin typeface="Arial" panose="020B0604020202020204" pitchFamily="34" charset="0"/>
              </a:defRPr>
            </a:lvl8pPr>
            <a:lvl9pPr marL="4070676" indent="-240420" fontAlgn="base">
              <a:spcBef>
                <a:spcPct val="0"/>
              </a:spcBef>
              <a:spcAft>
                <a:spcPct val="0"/>
              </a:spcAft>
              <a:defRPr>
                <a:solidFill>
                  <a:schemeClr val="tx1"/>
                </a:solidFill>
                <a:latin typeface="Arial" panose="020B0604020202020204" pitchFamily="34" charset="0"/>
              </a:defRPr>
            </a:lvl9pPr>
          </a:lstStyle>
          <a:p>
            <a:fld id="{EEDC6B98-A7DF-407E-A915-30DBADCAE2DE}" type="slidenum">
              <a:rPr lang="en-US" altLang="en-US">
                <a:solidFill>
                  <a:srgbClr val="000000"/>
                </a:solidFill>
              </a:rPr>
              <a:pPr/>
              <a:t>45</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6.4.4 Using the Emergency Drive with the Disposable HLS Retainer</a:t>
            </a:r>
          </a:p>
          <a:p>
            <a:pPr>
              <a:spcBef>
                <a:spcPct val="0"/>
              </a:spcBef>
            </a:pPr>
            <a:r>
              <a:rPr lang="en-US" altLang="en-US"/>
              <a:t>Difference</a:t>
            </a:r>
            <a:r>
              <a:rPr lang="en-US" altLang="en-US" baseline="0"/>
              <a:t> in Drive attachment and E-drive attachment. This is a redundancy in case the three plastic fixation tabs on the module get damaged.</a:t>
            </a: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878A97BC-9D2A-4658-A389-A4E3263C53AE}" type="slidenum">
              <a:rPr lang="en-GB" altLang="en-US">
                <a:latin typeface="Calibri" panose="020F0502020204030204" pitchFamily="34" charset="0"/>
              </a:rPr>
              <a:pPr/>
              <a:t>46</a:t>
            </a:fld>
            <a:endParaRPr lang="en-GB" altLang="en-US">
              <a:latin typeface="Calibri" panose="020F0502020204030204" pitchFamily="34" charset="0"/>
            </a:endParaRPr>
          </a:p>
        </p:txBody>
      </p:sp>
    </p:spTree>
    <p:extLst>
      <p:ext uri="{BB962C8B-B14F-4D97-AF65-F5344CB8AC3E}">
        <p14:creationId xmlns:p14="http://schemas.microsoft.com/office/powerpoint/2010/main" val="3521885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6.4.3 Using the Emergency Mode</a:t>
            </a:r>
          </a:p>
          <a:p>
            <a:pPr>
              <a:spcBef>
                <a:spcPct val="0"/>
              </a:spcBef>
            </a:pPr>
            <a:endParaRPr lang="en-GB" altLang="en-US">
              <a:latin typeface="Arial" panose="020B0604020202020204" pitchFamily="34" charset="0"/>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41FD76FE-6F46-46B0-A9AB-537C219ECE69}" type="slidenum">
              <a:rPr lang="en-US" altLang="en-US">
                <a:solidFill>
                  <a:srgbClr val="000000"/>
                </a:solidFill>
              </a:rPr>
              <a:pPr/>
              <a:t>47</a:t>
            </a:fld>
            <a:endParaRPr lang="en-US" altLang="en-US">
              <a:solidFill>
                <a:srgbClr val="000000"/>
              </a:solidFill>
            </a:endParaRPr>
          </a:p>
        </p:txBody>
      </p:sp>
    </p:spTree>
    <p:extLst>
      <p:ext uri="{BB962C8B-B14F-4D97-AF65-F5344CB8AC3E}">
        <p14:creationId xmlns:p14="http://schemas.microsoft.com/office/powerpoint/2010/main" val="2608511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HLS Set IFU Section 7.1 Using the Emergency Priming </a:t>
            </a:r>
            <a:r>
              <a:rPr lang="en-US" altLang="en-US" dirty="0" smtClean="0"/>
              <a:t>Line.</a:t>
            </a:r>
            <a:endParaRPr lang="en-US" alt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7DDCE885-31B1-4612-8375-2C781A0EE490}" type="slidenum">
              <a:rPr lang="en-GB" altLang="en-US">
                <a:latin typeface="Calibri" panose="020F0502020204030204" pitchFamily="34" charset="0"/>
              </a:rPr>
              <a:pPr/>
              <a:t>48</a:t>
            </a:fld>
            <a:endParaRPr lang="en-GB" altLang="en-US">
              <a:latin typeface="Calibri" panose="020F0502020204030204" pitchFamily="34" charset="0"/>
            </a:endParaRPr>
          </a:p>
        </p:txBody>
      </p:sp>
    </p:spTree>
    <p:extLst>
      <p:ext uri="{BB962C8B-B14F-4D97-AF65-F5344CB8AC3E}">
        <p14:creationId xmlns:p14="http://schemas.microsoft.com/office/powerpoint/2010/main" val="4223792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3836" indent="-301349">
              <a:defRPr>
                <a:solidFill>
                  <a:schemeClr val="tx1"/>
                </a:solidFill>
                <a:latin typeface="Arial" panose="020B0604020202020204" pitchFamily="34" charset="0"/>
              </a:defRPr>
            </a:lvl2pPr>
            <a:lvl3pPr marL="1207042" indent="-240420">
              <a:defRPr>
                <a:solidFill>
                  <a:schemeClr val="tx1"/>
                </a:solidFill>
                <a:latin typeface="Arial" panose="020B0604020202020204" pitchFamily="34" charset="0"/>
              </a:defRPr>
            </a:lvl3pPr>
            <a:lvl4pPr marL="1691176" indent="-240420">
              <a:defRPr>
                <a:solidFill>
                  <a:schemeClr val="tx1"/>
                </a:solidFill>
                <a:latin typeface="Arial" panose="020B0604020202020204" pitchFamily="34" charset="0"/>
              </a:defRPr>
            </a:lvl4pPr>
            <a:lvl5pPr marL="2173662" indent="-240420">
              <a:defRPr>
                <a:solidFill>
                  <a:schemeClr val="tx1"/>
                </a:solidFill>
                <a:latin typeface="Arial" panose="020B0604020202020204" pitchFamily="34" charset="0"/>
              </a:defRPr>
            </a:lvl5pPr>
            <a:lvl6pPr marL="2647916" indent="-240420" fontAlgn="base">
              <a:spcBef>
                <a:spcPct val="0"/>
              </a:spcBef>
              <a:spcAft>
                <a:spcPct val="0"/>
              </a:spcAft>
              <a:defRPr>
                <a:solidFill>
                  <a:schemeClr val="tx1"/>
                </a:solidFill>
                <a:latin typeface="Arial" panose="020B0604020202020204" pitchFamily="34" charset="0"/>
              </a:defRPr>
            </a:lvl6pPr>
            <a:lvl7pPr marL="3122169" indent="-240420" fontAlgn="base">
              <a:spcBef>
                <a:spcPct val="0"/>
              </a:spcBef>
              <a:spcAft>
                <a:spcPct val="0"/>
              </a:spcAft>
              <a:defRPr>
                <a:solidFill>
                  <a:schemeClr val="tx1"/>
                </a:solidFill>
                <a:latin typeface="Arial" panose="020B0604020202020204" pitchFamily="34" charset="0"/>
              </a:defRPr>
            </a:lvl7pPr>
            <a:lvl8pPr marL="3596423" indent="-240420" fontAlgn="base">
              <a:spcBef>
                <a:spcPct val="0"/>
              </a:spcBef>
              <a:spcAft>
                <a:spcPct val="0"/>
              </a:spcAft>
              <a:defRPr>
                <a:solidFill>
                  <a:schemeClr val="tx1"/>
                </a:solidFill>
                <a:latin typeface="Arial" panose="020B0604020202020204" pitchFamily="34" charset="0"/>
              </a:defRPr>
            </a:lvl8pPr>
            <a:lvl9pPr marL="4070676" indent="-240420" fontAlgn="base">
              <a:spcBef>
                <a:spcPct val="0"/>
              </a:spcBef>
              <a:spcAft>
                <a:spcPct val="0"/>
              </a:spcAft>
              <a:defRPr>
                <a:solidFill>
                  <a:schemeClr val="tx1"/>
                </a:solidFill>
                <a:latin typeface="Arial" panose="020B0604020202020204" pitchFamily="34" charset="0"/>
              </a:defRPr>
            </a:lvl9pPr>
          </a:lstStyle>
          <a:p>
            <a:fld id="{55666B00-5ACD-4BE6-B619-A1DFA3A8865E}" type="slidenum">
              <a:rPr lang="en-US" altLang="en-US">
                <a:solidFill>
                  <a:srgbClr val="000000"/>
                </a:solidFill>
              </a:rPr>
              <a:pPr/>
              <a:t>49</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4.1.3 Attaching the CARDIOHELP to the Mobile Holder HKH 8860</a:t>
            </a:r>
          </a:p>
          <a:p>
            <a:pPr>
              <a:spcBef>
                <a:spcPct val="0"/>
              </a:spcBef>
            </a:pPr>
            <a:r>
              <a:rPr lang="en-US" altLang="en-US"/>
              <a:t>All info contained in IFU “Patient Transport Accessories for Patient Transport” is also repeated in the Cardiohelp IFU</a:t>
            </a:r>
            <a:endParaRPr lang="en-GB" altLang="en-US">
              <a:latin typeface="Arial" panose="020B0604020202020204" pitchFamily="34" charset="0"/>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87E8166B-60DF-40BB-AD54-20B7DF4E6533}" type="slidenum">
              <a:rPr lang="en-US" altLang="en-US">
                <a:solidFill>
                  <a:srgbClr val="000000"/>
                </a:solidFill>
              </a:rPr>
              <a:pPr/>
              <a:t>50</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4.1 Installing Accessories for Patient Transportation</a:t>
            </a:r>
            <a:endParaRPr lang="en-GB" altLang="en-US">
              <a:latin typeface="Arial" panose="020B0604020202020204" pitchFamily="34" charset="0"/>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6FDFD93E-AC7B-4787-A067-B3DA4B7DA4A0}" type="slidenum">
              <a:rPr lang="en-GB" altLang="en-US">
                <a:latin typeface="Calibri" panose="020F0502020204030204" pitchFamily="34" charset="0"/>
              </a:rPr>
              <a:pPr/>
              <a:t>51</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B9D698C7-219B-4FD4-82D7-255EFE6053CF}" type="slidenum">
              <a:rPr lang="en-US" altLang="en-US">
                <a:solidFill>
                  <a:srgbClr val="000000"/>
                </a:solidFill>
              </a:rPr>
              <a:pPr/>
              <a:t>5</a:t>
            </a:fld>
            <a:endParaRPr lang="en-US" alt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Cardiohelp User Manual Section 5.6.2 Check Before Every Use in Transportation</a:t>
            </a:r>
            <a:endParaRPr lang="en-GB" altLang="en-US">
              <a:latin typeface="Arial" panose="020B0604020202020204" pitchFamily="34"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253FEEE0-C624-42F6-9E8C-23198C6A4BC3}" type="slidenum">
              <a:rPr lang="en-US" altLang="en-US">
                <a:solidFill>
                  <a:srgbClr val="000000"/>
                </a:solidFill>
              </a:rPr>
              <a:pPr/>
              <a:t>52</a:t>
            </a:fld>
            <a:endParaRPr lang="en-US" alt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FA808AB7-A0F3-43FD-B5CA-EC6B9DBEEF5E}" type="slidenum">
              <a:rPr lang="en-US" altLang="en-US">
                <a:solidFill>
                  <a:srgbClr val="000000"/>
                </a:solidFill>
              </a:rPr>
              <a:pPr/>
              <a:t>53</a:t>
            </a:fld>
            <a:endParaRPr lang="en-US" alt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507">
              <a:spcBef>
                <a:spcPct val="0"/>
              </a:spcBef>
              <a:defRPr/>
            </a:pPr>
            <a:r>
              <a:rPr lang="en-US" altLang="en-US"/>
              <a:t>Cardiohelp User Manual Section 10 Cleaning and Disinfection</a:t>
            </a:r>
            <a:endParaRPr lang="en-GB" altLang="en-US">
              <a:latin typeface="Arial" panose="020B0604020202020204" pitchFamily="34"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253FEEE0-C624-42F6-9E8C-23198C6A4BC3}" type="slidenum">
              <a:rPr lang="en-US" altLang="en-US">
                <a:solidFill>
                  <a:srgbClr val="000000"/>
                </a:solidFill>
              </a:rPr>
              <a:pPr/>
              <a:t>54</a:t>
            </a:fld>
            <a:endParaRPr lang="en-US" altLang="en-US">
              <a:solidFill>
                <a:srgbClr val="000000"/>
              </a:solidFill>
            </a:endParaRPr>
          </a:p>
        </p:txBody>
      </p:sp>
    </p:spTree>
    <p:extLst>
      <p:ext uri="{BB962C8B-B14F-4D97-AF65-F5344CB8AC3E}">
        <p14:creationId xmlns:p14="http://schemas.microsoft.com/office/powerpoint/2010/main" val="402370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3836" indent="-301349">
              <a:defRPr>
                <a:solidFill>
                  <a:schemeClr val="tx1"/>
                </a:solidFill>
                <a:latin typeface="Arial" panose="020B0604020202020204" pitchFamily="34" charset="0"/>
              </a:defRPr>
            </a:lvl2pPr>
            <a:lvl3pPr marL="1207042" indent="-240420">
              <a:defRPr>
                <a:solidFill>
                  <a:schemeClr val="tx1"/>
                </a:solidFill>
                <a:latin typeface="Arial" panose="020B0604020202020204" pitchFamily="34" charset="0"/>
              </a:defRPr>
            </a:lvl3pPr>
            <a:lvl4pPr marL="1691176" indent="-240420">
              <a:defRPr>
                <a:solidFill>
                  <a:schemeClr val="tx1"/>
                </a:solidFill>
                <a:latin typeface="Arial" panose="020B0604020202020204" pitchFamily="34" charset="0"/>
              </a:defRPr>
            </a:lvl4pPr>
            <a:lvl5pPr marL="2173662" indent="-240420">
              <a:defRPr>
                <a:solidFill>
                  <a:schemeClr val="tx1"/>
                </a:solidFill>
                <a:latin typeface="Arial" panose="020B0604020202020204" pitchFamily="34" charset="0"/>
              </a:defRPr>
            </a:lvl5pPr>
            <a:lvl6pPr marL="2647916" indent="-240420" fontAlgn="base">
              <a:spcBef>
                <a:spcPct val="0"/>
              </a:spcBef>
              <a:spcAft>
                <a:spcPct val="0"/>
              </a:spcAft>
              <a:defRPr>
                <a:solidFill>
                  <a:schemeClr val="tx1"/>
                </a:solidFill>
                <a:latin typeface="Arial" panose="020B0604020202020204" pitchFamily="34" charset="0"/>
              </a:defRPr>
            </a:lvl6pPr>
            <a:lvl7pPr marL="3122169" indent="-240420" fontAlgn="base">
              <a:spcBef>
                <a:spcPct val="0"/>
              </a:spcBef>
              <a:spcAft>
                <a:spcPct val="0"/>
              </a:spcAft>
              <a:defRPr>
                <a:solidFill>
                  <a:schemeClr val="tx1"/>
                </a:solidFill>
                <a:latin typeface="Arial" panose="020B0604020202020204" pitchFamily="34" charset="0"/>
              </a:defRPr>
            </a:lvl7pPr>
            <a:lvl8pPr marL="3596423" indent="-240420" fontAlgn="base">
              <a:spcBef>
                <a:spcPct val="0"/>
              </a:spcBef>
              <a:spcAft>
                <a:spcPct val="0"/>
              </a:spcAft>
              <a:defRPr>
                <a:solidFill>
                  <a:schemeClr val="tx1"/>
                </a:solidFill>
                <a:latin typeface="Arial" panose="020B0604020202020204" pitchFamily="34" charset="0"/>
              </a:defRPr>
            </a:lvl8pPr>
            <a:lvl9pPr marL="4070676" indent="-240420" fontAlgn="base">
              <a:spcBef>
                <a:spcPct val="0"/>
              </a:spcBef>
              <a:spcAft>
                <a:spcPct val="0"/>
              </a:spcAft>
              <a:defRPr>
                <a:solidFill>
                  <a:schemeClr val="tx1"/>
                </a:solidFill>
                <a:latin typeface="Arial" panose="020B0604020202020204" pitchFamily="34" charset="0"/>
              </a:defRPr>
            </a:lvl9pPr>
          </a:lstStyle>
          <a:p>
            <a:fld id="{5D3D3BAC-804E-4CF1-BA7A-CCE3E73DED5B}" type="slidenum">
              <a:rPr lang="en-US" altLang="en-US">
                <a:solidFill>
                  <a:srgbClr val="000000"/>
                </a:solidFill>
              </a:rPr>
              <a:pPr/>
              <a:t>6</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a:latin typeface="Arial" panose="020B0604020202020204" pitchFamily="34" charset="0"/>
              </a:rPr>
              <a:t>Discuss Equipotential Bonding Pin and USB Memory Stick.</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CF57760A-973A-4F7D-A822-4514D0A08331}" type="slidenum">
              <a:rPr lang="en-US" altLang="en-US">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183177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32A3DE60-A9B1-490C-B688-0479536A00E8}" type="slidenum">
              <a:rPr lang="en-US" altLang="en-US">
                <a:solidFill>
                  <a:srgbClr val="000000"/>
                </a:solidFill>
              </a:rPr>
              <a:pPr/>
              <a:t>8</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latin typeface="Arial" panose="020B0604020202020204" pitchFamily="34" charset="0"/>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fontAlgn="base">
              <a:spcBef>
                <a:spcPct val="0"/>
              </a:spcBef>
              <a:spcAft>
                <a:spcPct val="0"/>
              </a:spcAft>
              <a:defRPr>
                <a:solidFill>
                  <a:schemeClr val="tx1"/>
                </a:solidFill>
                <a:latin typeface="Arial" panose="020B0604020202020204" pitchFamily="34" charset="0"/>
              </a:defRPr>
            </a:lvl6pPr>
            <a:lvl7pPr marL="3082648" indent="-237127" fontAlgn="base">
              <a:spcBef>
                <a:spcPct val="0"/>
              </a:spcBef>
              <a:spcAft>
                <a:spcPct val="0"/>
              </a:spcAft>
              <a:defRPr>
                <a:solidFill>
                  <a:schemeClr val="tx1"/>
                </a:solidFill>
                <a:latin typeface="Arial" panose="020B0604020202020204" pitchFamily="34" charset="0"/>
              </a:defRPr>
            </a:lvl7pPr>
            <a:lvl8pPr marL="3556902" indent="-237127" fontAlgn="base">
              <a:spcBef>
                <a:spcPct val="0"/>
              </a:spcBef>
              <a:spcAft>
                <a:spcPct val="0"/>
              </a:spcAft>
              <a:defRPr>
                <a:solidFill>
                  <a:schemeClr val="tx1"/>
                </a:solidFill>
                <a:latin typeface="Arial" panose="020B0604020202020204" pitchFamily="34" charset="0"/>
              </a:defRPr>
            </a:lvl8pPr>
            <a:lvl9pPr marL="4031155" indent="-237127" fontAlgn="base">
              <a:spcBef>
                <a:spcPct val="0"/>
              </a:spcBef>
              <a:spcAft>
                <a:spcPct val="0"/>
              </a:spcAft>
              <a:defRPr>
                <a:solidFill>
                  <a:schemeClr val="tx1"/>
                </a:solidFill>
                <a:latin typeface="Arial" panose="020B0604020202020204" pitchFamily="34" charset="0"/>
              </a:defRPr>
            </a:lvl9pPr>
          </a:lstStyle>
          <a:p>
            <a:fld id="{0BF6789B-181D-4313-8134-24989ADDF60B}" type="slidenum">
              <a:rPr lang="en-US" altLang="en-US">
                <a:solidFill>
                  <a:srgbClr val="000000"/>
                </a:solidFill>
              </a:rPr>
              <a:pPr/>
              <a:t>9</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lef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75474" y="403200"/>
            <a:ext cx="4921200" cy="2660400"/>
          </a:xfrm>
          <a:prstGeom prst="rect">
            <a:avLst/>
          </a:prstGeom>
        </p:spPr>
        <p:txBody>
          <a:bodyPr anchor="b"/>
          <a:lstStyle>
            <a:lvl1pPr algn="l">
              <a:lnSpc>
                <a:spcPct val="90000"/>
              </a:lnSpc>
              <a:defRPr sz="3200">
                <a:solidFill>
                  <a:schemeClr val="bg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6575474" y="3135600"/>
            <a:ext cx="4921200" cy="1141200"/>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9" name="Picture Placeholder 8"/>
          <p:cNvSpPr>
            <a:spLocks noGrp="1"/>
          </p:cNvSpPr>
          <p:nvPr>
            <p:ph type="pic" sz="quarter" idx="10" hasCustomPrompt="1"/>
          </p:nvPr>
        </p:nvSpPr>
        <p:spPr>
          <a:xfrm>
            <a:off x="0" y="0"/>
            <a:ext cx="6102000" cy="6858000"/>
          </a:xfrm>
        </p:spPr>
        <p:txBody>
          <a:bodyPr lIns="72000" tIns="108000" rIns="72000" bIns="108000"/>
          <a:lstStyle>
            <a:lvl1pPr>
              <a:defRPr>
                <a:solidFill>
                  <a:schemeClr val="bg1"/>
                </a:solidFill>
              </a:defRPr>
            </a:lvl1pPr>
          </a:lstStyle>
          <a:p>
            <a:r>
              <a:rPr lang="en-US" dirty="0"/>
              <a:t>Click symbol to insert a picture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202" y="5943600"/>
            <a:ext cx="2190198" cy="331291"/>
          </a:xfrm>
          <a:prstGeom prst="rect">
            <a:avLst/>
          </a:prstGeom>
        </p:spPr>
      </p:pic>
    </p:spTree>
    <p:extLst>
      <p:ext uri="{BB962C8B-B14F-4D97-AF65-F5344CB8AC3E}">
        <p14:creationId xmlns:p14="http://schemas.microsoft.com/office/powerpoint/2010/main" val="123888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slide White">
    <p:spTree>
      <p:nvGrpSpPr>
        <p:cNvPr id="1" name=""/>
        <p:cNvGrpSpPr/>
        <p:nvPr/>
      </p:nvGrpSpPr>
      <p:grpSpPr>
        <a:xfrm>
          <a:off x="0" y="0"/>
          <a:ext cx="0" cy="0"/>
          <a:chOff x="0" y="0"/>
          <a:chExt cx="0" cy="0"/>
        </a:xfrm>
      </p:grpSpPr>
      <p:sp>
        <p:nvSpPr>
          <p:cNvPr id="10"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7" name="Title 6"/>
          <p:cNvSpPr>
            <a:spLocks noGrp="1"/>
          </p:cNvSpPr>
          <p:nvPr>
            <p:ph type="title"/>
          </p:nvPr>
        </p:nvSpPr>
        <p:spPr/>
        <p:txBody>
          <a:bodyPr/>
          <a:lstStyle/>
          <a:p>
            <a:r>
              <a:rPr lang="de-DE" smtClean="0"/>
              <a:t>Titelmasterformat durch Klicken bearbeiten</a:t>
            </a:r>
            <a:endParaRPr lang="en-US"/>
          </a:p>
        </p:txBody>
      </p:sp>
      <p:sp>
        <p:nvSpPr>
          <p:cNvPr id="2" name="Date Placeholder 1"/>
          <p:cNvSpPr>
            <a:spLocks noGrp="1"/>
          </p:cNvSpPr>
          <p:nvPr>
            <p:ph type="dt" sz="half" idx="14"/>
          </p:nvPr>
        </p:nvSpPr>
        <p:spPr/>
        <p:txBody>
          <a:bodyPr/>
          <a:lstStyle/>
          <a:p>
            <a:pPr>
              <a:defRPr/>
            </a:pPr>
            <a:r>
              <a:rPr lang="en-US" smtClean="0"/>
              <a:t>MCP_PP_10219_EN_1  |  May 2021</a:t>
            </a:r>
            <a:endParaRPr lang="en-US"/>
          </a:p>
        </p:txBody>
      </p:sp>
      <p:sp>
        <p:nvSpPr>
          <p:cNvPr id="6" name="Footer Placeholder 5"/>
          <p:cNvSpPr>
            <a:spLocks noGrp="1"/>
          </p:cNvSpPr>
          <p:nvPr>
            <p:ph type="ftr" sz="quarter" idx="15"/>
          </p:nvPr>
        </p:nvSpPr>
        <p:spPr/>
        <p:txBody>
          <a:bodyPr/>
          <a:lstStyle/>
          <a:p>
            <a:pPr>
              <a:defRPr/>
            </a:pPr>
            <a:r>
              <a:rPr lang="en-US" smtClean="0"/>
              <a:t>Cardiohelp Heart-lung Support System  |  User Training  |  OUS</a:t>
            </a:r>
            <a:endParaRPr lang="en-US"/>
          </a:p>
        </p:txBody>
      </p:sp>
      <p:sp>
        <p:nvSpPr>
          <p:cNvPr id="8" name="Slide Number Placeholder 7"/>
          <p:cNvSpPr>
            <a:spLocks noGrp="1"/>
          </p:cNvSpPr>
          <p:nvPr>
            <p:ph type="sldNum" sz="quarter" idx="16"/>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3530727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slide Snow">
    <p:spTree>
      <p:nvGrpSpPr>
        <p:cNvPr id="1" name=""/>
        <p:cNvGrpSpPr/>
        <p:nvPr/>
      </p:nvGrpSpPr>
      <p:grpSpPr>
        <a:xfrm>
          <a:off x="0" y="0"/>
          <a:ext cx="0" cy="0"/>
          <a:chOff x="0" y="0"/>
          <a:chExt cx="0" cy="0"/>
        </a:xfrm>
      </p:grpSpPr>
      <p:sp>
        <p:nvSpPr>
          <p:cNvPr id="7" name="Rectangle 5"/>
          <p:cNvSpPr/>
          <p:nvPr/>
        </p:nvSpPr>
        <p:spPr bwMode="gray">
          <a:xfrm>
            <a:off x="0" y="1"/>
            <a:ext cx="12192000" cy="6164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2" name="Date Placeholder 1"/>
          <p:cNvSpPr>
            <a:spLocks noGrp="1"/>
          </p:cNvSpPr>
          <p:nvPr>
            <p:ph type="dt" sz="half" idx="14"/>
          </p:nvPr>
        </p:nvSpPr>
        <p:spPr/>
        <p:txBody>
          <a:bodyPr/>
          <a:lstStyle/>
          <a:p>
            <a:pPr>
              <a:defRPr/>
            </a:pPr>
            <a:r>
              <a:rPr lang="en-US" smtClean="0"/>
              <a:t>MCP_PP_10219_EN_1  |  May 2021</a:t>
            </a:r>
            <a:endParaRPr lang="en-US"/>
          </a:p>
        </p:txBody>
      </p:sp>
      <p:sp>
        <p:nvSpPr>
          <p:cNvPr id="6" name="Footer Placeholder 5"/>
          <p:cNvSpPr>
            <a:spLocks noGrp="1"/>
          </p:cNvSpPr>
          <p:nvPr>
            <p:ph type="ftr" sz="quarter" idx="15"/>
          </p:nvPr>
        </p:nvSpPr>
        <p:spPr/>
        <p:txBody>
          <a:bodyPr/>
          <a:lstStyle/>
          <a:p>
            <a:pPr>
              <a:defRPr/>
            </a:pPr>
            <a:r>
              <a:rPr lang="en-US" smtClean="0"/>
              <a:t>Cardiohelp Heart-lung Support System  |  User Training  |  OUS</a:t>
            </a:r>
            <a:endParaRPr lang="en-US"/>
          </a:p>
        </p:txBody>
      </p:sp>
      <p:sp>
        <p:nvSpPr>
          <p:cNvPr id="9" name="Slide Number Placeholder 8"/>
          <p:cNvSpPr>
            <a:spLocks noGrp="1"/>
          </p:cNvSpPr>
          <p:nvPr>
            <p:ph type="sldNum" sz="quarter" idx="16"/>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384045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bwMode="gray">
          <a:xfrm>
            <a:off x="0" y="1"/>
            <a:ext cx="12188952" cy="6164774"/>
          </a:xfrm>
        </p:spPr>
        <p:txBody>
          <a:bodyPr lIns="91440" tIns="91440" rIns="91440" bIns="91440"/>
          <a:lstStyle>
            <a:lvl1pPr>
              <a:defRPr baseline="0"/>
            </a:lvl1pPr>
          </a:lstStyle>
          <a:p>
            <a:r>
              <a:rPr lang="de-DE" dirty="0"/>
              <a:t>Click Symbol </a:t>
            </a:r>
            <a:r>
              <a:rPr lang="de-DE" dirty="0" err="1"/>
              <a:t>to</a:t>
            </a:r>
            <a:r>
              <a:rPr lang="de-DE" dirty="0"/>
              <a:t> </a:t>
            </a:r>
            <a:r>
              <a:rPr lang="de-DE" dirty="0" err="1"/>
              <a:t>insert</a:t>
            </a:r>
            <a:r>
              <a:rPr lang="de-DE" dirty="0"/>
              <a:t> a </a:t>
            </a:r>
            <a:r>
              <a:rPr lang="de-DE" dirty="0" err="1"/>
              <a:t>picture</a:t>
            </a:r>
            <a:endParaRPr lang="en-US" dirty="0"/>
          </a:p>
        </p:txBody>
      </p:sp>
      <p:sp>
        <p:nvSpPr>
          <p:cNvPr id="8" name="Text Placeholder 6"/>
          <p:cNvSpPr>
            <a:spLocks noGrp="1"/>
          </p:cNvSpPr>
          <p:nvPr>
            <p:ph type="body" sz="quarter" idx="14"/>
          </p:nvPr>
        </p:nvSpPr>
        <p:spPr bwMode="gray">
          <a:xfrm>
            <a:off x="6095999" y="3429000"/>
            <a:ext cx="6096000" cy="1684801"/>
          </a:xfrm>
          <a:solidFill>
            <a:schemeClr val="bg1"/>
          </a:solidFill>
        </p:spPr>
        <p:txBody>
          <a:bodyPr lIns="182880" tIns="91440" rIns="90000" bIns="91440" anchor="ctr">
            <a:noAutofit/>
          </a:bodyPr>
          <a:lstStyle>
            <a:lvl1pPr>
              <a:lnSpc>
                <a:spcPct val="100000"/>
              </a:lnSpc>
              <a:spcBef>
                <a:spcPts val="0"/>
              </a:spcBef>
              <a:defRPr sz="1600" b="0">
                <a:solidFill>
                  <a:srgbClr val="94B654"/>
                </a:solidFill>
                <a:latin typeface="+mn-lt"/>
              </a:defRPr>
            </a:lvl1pPr>
          </a:lstStyle>
          <a:p>
            <a:pPr lvl="0"/>
            <a:r>
              <a:rPr lang="de-DE" smtClean="0"/>
              <a:t>Formatvorlagen des Textmasters bearbeiten</a:t>
            </a:r>
          </a:p>
        </p:txBody>
      </p:sp>
      <p:sp>
        <p:nvSpPr>
          <p:cNvPr id="9" name="Title 1"/>
          <p:cNvSpPr>
            <a:spLocks noGrp="1"/>
          </p:cNvSpPr>
          <p:nvPr>
            <p:ph type="title"/>
          </p:nvPr>
        </p:nvSpPr>
        <p:spPr>
          <a:xfrm>
            <a:off x="-1" y="3429000"/>
            <a:ext cx="6096000" cy="1684801"/>
          </a:xfrm>
          <a:solidFill>
            <a:schemeClr val="bg1"/>
          </a:solidFill>
        </p:spPr>
        <p:txBody>
          <a:bodyPr lIns="365760" tIns="91440" rIns="182880" bIns="91440" anchor="ctr"/>
          <a:lstStyle>
            <a:lvl1pPr algn="r">
              <a:defRPr sz="3200"/>
            </a:lvl1pPr>
          </a:lstStyle>
          <a:p>
            <a:r>
              <a:rPr lang="de-DE" smtClean="0"/>
              <a:t>Titelmasterformat durch Klicken bearbeiten</a:t>
            </a:r>
            <a:endParaRPr lang="en-US" dirty="0"/>
          </a:p>
        </p:txBody>
      </p:sp>
      <p:sp>
        <p:nvSpPr>
          <p:cNvPr id="2" name="Date Placeholder 1"/>
          <p:cNvSpPr>
            <a:spLocks noGrp="1"/>
          </p:cNvSpPr>
          <p:nvPr>
            <p:ph type="dt" sz="half" idx="15"/>
          </p:nvPr>
        </p:nvSpPr>
        <p:spPr/>
        <p:txBody>
          <a:bodyPr/>
          <a:lstStyle/>
          <a:p>
            <a:pPr>
              <a:defRPr/>
            </a:pPr>
            <a:r>
              <a:rPr lang="en-US" smtClean="0"/>
              <a:t>MCP_PP_10219_EN_1  |  May 2021</a:t>
            </a:r>
            <a:endParaRPr lang="en-US"/>
          </a:p>
        </p:txBody>
      </p:sp>
      <p:sp>
        <p:nvSpPr>
          <p:cNvPr id="3" name="Footer Placeholder 2"/>
          <p:cNvSpPr>
            <a:spLocks noGrp="1"/>
          </p:cNvSpPr>
          <p:nvPr>
            <p:ph type="ftr" sz="quarter" idx="16"/>
          </p:nvPr>
        </p:nvSpPr>
        <p:spPr/>
        <p:txBody>
          <a:bodyPr/>
          <a:lstStyle/>
          <a:p>
            <a:pPr>
              <a:defRPr/>
            </a:pPr>
            <a:r>
              <a:rPr lang="en-US" smtClean="0"/>
              <a:t>Cardiohelp Heart-lung Support System  |  User Training  |  OUS</a:t>
            </a:r>
            <a:endParaRPr lang="en-US"/>
          </a:p>
        </p:txBody>
      </p:sp>
      <p:sp>
        <p:nvSpPr>
          <p:cNvPr id="4" name="Slide Number Placeholder 3"/>
          <p:cNvSpPr>
            <a:spLocks noGrp="1"/>
          </p:cNvSpPr>
          <p:nvPr>
            <p:ph type="sldNum" sz="quarter" idx="17"/>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3565827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6" name="Rectangle 5"/>
          <p:cNvSpPr/>
          <p:nvPr/>
        </p:nvSpPr>
        <p:spPr bwMode="gray">
          <a:xfrm>
            <a:off x="0" y="2"/>
            <a:ext cx="12192000" cy="4940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7"/>
          <p:cNvSpPr>
            <a:spLocks noGrp="1"/>
          </p:cNvSpPr>
          <p:nvPr>
            <p:ph type="body" sz="quarter" idx="13" hasCustomPrompt="1"/>
          </p:nvPr>
        </p:nvSpPr>
        <p:spPr bwMode="gray">
          <a:xfrm>
            <a:off x="695326" y="1773238"/>
            <a:ext cx="10801349" cy="1441773"/>
          </a:xfrm>
        </p:spPr>
        <p:txBody>
          <a:bodyPr anchor="b">
            <a:noAutofit/>
          </a:bodyPr>
          <a:lstStyle>
            <a:lvl1pPr>
              <a:lnSpc>
                <a:spcPct val="90000"/>
              </a:lnSpc>
              <a:defRPr sz="4800" b="1" baseline="0">
                <a:solidFill>
                  <a:schemeClr val="tx2"/>
                </a:solidFill>
              </a:defRPr>
            </a:lvl1pPr>
          </a:lstStyle>
          <a:p>
            <a:r>
              <a:rPr lang="en-US" dirty="0"/>
              <a:t>Your feedback is very welcome!</a:t>
            </a:r>
            <a:endParaRPr lang="de-DE" dirty="0"/>
          </a:p>
        </p:txBody>
      </p:sp>
      <p:sp>
        <p:nvSpPr>
          <p:cNvPr id="16" name="TextBox 15"/>
          <p:cNvSpPr txBox="1"/>
          <p:nvPr/>
        </p:nvSpPr>
        <p:spPr bwMode="gray">
          <a:xfrm>
            <a:off x="695326" y="5492594"/>
            <a:ext cx="10801348" cy="671670"/>
          </a:xfrm>
          <a:prstGeom prst="rect">
            <a:avLst/>
          </a:prstGeom>
        </p:spPr>
        <p:txBody>
          <a:bodyPr vert="horz" lIns="0" tIns="0" rIns="0" bIns="0" rtlCol="0">
            <a:noAutofit/>
          </a:bodyPr>
          <a:lstStyle>
            <a:lvl1pPr indent="0">
              <a:lnSpc>
                <a:spcPct val="120000"/>
              </a:lnSpc>
              <a:spcBef>
                <a:spcPts val="600"/>
              </a:spcBef>
              <a:buFont typeface="Arial" panose="020B0604020202020204" pitchFamily="34" charset="0"/>
              <a:buNone/>
              <a:defRPr sz="1600" b="1">
                <a:solidFill>
                  <a:schemeClr val="tx2"/>
                </a:solidFill>
              </a:defRPr>
            </a:lvl1pPr>
            <a:lvl2pPr marL="0" lvl="1" indent="0">
              <a:lnSpc>
                <a:spcPct val="120000"/>
              </a:lnSpc>
              <a:spcBef>
                <a:spcPts val="600"/>
              </a:spcBef>
              <a:buFont typeface="Arial" panose="020B0604020202020204" pitchFamily="34" charset="0"/>
              <a:buNone/>
              <a:defRPr sz="800">
                <a:solidFill>
                  <a:schemeClr val="tx2"/>
                </a:solidFill>
              </a:defRPr>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sz="700" b="0" i="0" kern="1200" dirty="0" smtClean="0">
                <a:solidFill>
                  <a:schemeClr val="tx1"/>
                </a:solidFill>
                <a:effectLst/>
                <a:latin typeface="+mn-lt"/>
                <a:ea typeface="+mn-ea"/>
                <a:cs typeface="+mn-cs"/>
              </a:rPr>
              <a:t>With a firm belief that every person and community should have access to the best possible care, </a:t>
            </a:r>
            <a:r>
              <a:rPr lang="en-US" sz="700" b="0" i="0" kern="1200" dirty="0" err="1" smtClean="0">
                <a:solidFill>
                  <a:schemeClr val="tx1"/>
                </a:solidFill>
                <a:effectLst/>
                <a:latin typeface="+mn-lt"/>
                <a:ea typeface="+mn-ea"/>
                <a:cs typeface="+mn-cs"/>
              </a:rPr>
              <a:t>Getinge</a:t>
            </a:r>
            <a:r>
              <a:rPr lang="en-US" sz="700" b="0" i="0" kern="1200" dirty="0" smtClean="0">
                <a:solidFill>
                  <a:schemeClr val="tx1"/>
                </a:solidFill>
                <a:effectLst/>
                <a:latin typeface="+mn-lt"/>
                <a:ea typeface="+mn-ea"/>
                <a:cs typeface="+mn-cs"/>
              </a:rPr>
              <a:t> provides hospitals and life science institutions with products and solutions aiming to improve clinical results and optimize workflows. The offering includes products and solutions for intensive care, cardiovascular procedures, operating rooms, sterile reprocessing and life science. </a:t>
            </a:r>
            <a:r>
              <a:rPr lang="en-US" sz="700" b="0" i="0" kern="1200" dirty="0" err="1" smtClean="0">
                <a:solidFill>
                  <a:schemeClr val="tx1"/>
                </a:solidFill>
                <a:effectLst/>
                <a:latin typeface="+mn-lt"/>
                <a:ea typeface="+mn-ea"/>
                <a:cs typeface="+mn-cs"/>
              </a:rPr>
              <a:t>Getinge</a:t>
            </a:r>
            <a:r>
              <a:rPr lang="en-US" sz="700" b="0" i="0" kern="1200" dirty="0" smtClean="0">
                <a:solidFill>
                  <a:schemeClr val="tx1"/>
                </a:solidFill>
                <a:effectLst/>
                <a:latin typeface="+mn-lt"/>
                <a:ea typeface="+mn-ea"/>
                <a:cs typeface="+mn-cs"/>
              </a:rPr>
              <a:t> employs over 10,000 people worldwide and the products are sold in more than 135 countries.</a:t>
            </a:r>
            <a:endParaRPr lang="en-US" sz="700" dirty="0">
              <a:solidFill>
                <a:schemeClr val="tx1"/>
              </a:solidFill>
            </a:endParaRPr>
          </a:p>
        </p:txBody>
      </p:sp>
      <p:sp>
        <p:nvSpPr>
          <p:cNvPr id="18" name="TextBox 17"/>
          <p:cNvSpPr txBox="1"/>
          <p:nvPr/>
        </p:nvSpPr>
        <p:spPr bwMode="gray">
          <a:xfrm>
            <a:off x="695325" y="5154989"/>
            <a:ext cx="10801349" cy="295466"/>
          </a:xfrm>
          <a:prstGeom prst="rect">
            <a:avLst/>
          </a:prstGeom>
        </p:spPr>
        <p:txBody>
          <a:bodyPr vert="horz" lIns="0" tIns="0" rIns="0" bIns="0" rtlCol="0">
            <a:noAutofit/>
          </a:bodyPr>
          <a:lstStyle>
            <a:lvl1pPr lvl="0" indent="0">
              <a:lnSpc>
                <a:spcPct val="120000"/>
              </a:lnSpc>
              <a:spcBef>
                <a:spcPts val="600"/>
              </a:spcBef>
              <a:buFont typeface="Arial" panose="020B0604020202020204" pitchFamily="34" charset="0"/>
              <a:buNone/>
              <a:defRPr sz="1600" b="1">
                <a:solidFill>
                  <a:schemeClr val="bg1"/>
                </a:solidFill>
              </a:defRPr>
            </a:lvl1pPr>
            <a:lvl2pPr marL="0" indent="0">
              <a:lnSpc>
                <a:spcPct val="120000"/>
              </a:lnSpc>
              <a:spcBef>
                <a:spcPts val="600"/>
              </a:spcBef>
              <a:buFont typeface="Arial" panose="020B0604020202020204" pitchFamily="34" charset="0"/>
              <a:buNone/>
              <a:defRPr sz="1600"/>
            </a:lvl2pPr>
            <a:lvl3pPr marL="219456" indent="-219456">
              <a:lnSpc>
                <a:spcPct val="100000"/>
              </a:lnSpc>
              <a:spcBef>
                <a:spcPts val="600"/>
              </a:spcBef>
              <a:buFont typeface="Arial" panose="020B0604020202020204" pitchFamily="34" charset="0"/>
              <a:buChar char="•"/>
              <a:defRPr sz="1600"/>
            </a:lvl3pPr>
            <a:lvl4pPr marL="429768" indent="-219456">
              <a:lnSpc>
                <a:spcPct val="100000"/>
              </a:lnSpc>
              <a:spcBef>
                <a:spcPts val="600"/>
              </a:spcBef>
              <a:buFont typeface="Arial" panose="020B0604020202020204" pitchFamily="34" charset="0"/>
              <a:buChar char="•"/>
              <a:defRPr sz="1400"/>
            </a:lvl4pPr>
            <a:lvl5pPr marL="649224" indent="-219456">
              <a:lnSpc>
                <a:spcPct val="100000"/>
              </a:lnSpc>
              <a:spcBef>
                <a:spcPts val="6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600" b="0" dirty="0">
                <a:solidFill>
                  <a:schemeClr val="tx2"/>
                </a:solidFill>
              </a:rPr>
              <a:t>www.getinge.com</a:t>
            </a:r>
          </a:p>
        </p:txBody>
      </p:sp>
      <p:sp>
        <p:nvSpPr>
          <p:cNvPr id="9" name="Textplatzhalter 8"/>
          <p:cNvSpPr>
            <a:spLocks noGrp="1"/>
          </p:cNvSpPr>
          <p:nvPr>
            <p:ph type="body" sz="quarter" idx="14"/>
          </p:nvPr>
        </p:nvSpPr>
        <p:spPr bwMode="gray">
          <a:xfrm>
            <a:off x="2951325" y="3531744"/>
            <a:ext cx="8545348" cy="1112974"/>
          </a:xfrm>
        </p:spPr>
        <p:txBody>
          <a:bodyPr anchor="b">
            <a:noAutofit/>
          </a:bodyPr>
          <a:lstStyle>
            <a:lvl1pPr>
              <a:lnSpc>
                <a:spcPct val="90000"/>
              </a:lnSpc>
              <a:spcBef>
                <a:spcPts val="300"/>
              </a:spcBef>
              <a:defRPr sz="1400" baseline="0">
                <a:solidFill>
                  <a:schemeClr val="tx1"/>
                </a:solidFill>
              </a:defRPr>
            </a:lvl1pPr>
          </a:lstStyle>
          <a:p>
            <a:pPr lvl="0"/>
            <a:r>
              <a:rPr lang="de-DE" noProof="0" smtClean="0"/>
              <a:t>Formatvorlagen des Textmasters bearbeiten</a:t>
            </a:r>
          </a:p>
        </p:txBody>
      </p:sp>
      <p:sp>
        <p:nvSpPr>
          <p:cNvPr id="7" name="Textplatzhalter 6"/>
          <p:cNvSpPr>
            <a:spLocks noGrp="1"/>
          </p:cNvSpPr>
          <p:nvPr>
            <p:ph type="body" sz="quarter" idx="18" hasCustomPrompt="1"/>
          </p:nvPr>
        </p:nvSpPr>
        <p:spPr>
          <a:xfrm>
            <a:off x="695325" y="4450819"/>
            <a:ext cx="2052000" cy="193899"/>
          </a:xfrm>
          <a:noFill/>
        </p:spPr>
        <p:txBody>
          <a:bodyPr wrap="square" lIns="0" tIns="0" rIns="0" bIns="0" rtlCol="0" anchor="b">
            <a:noAutofit/>
          </a:bodyPr>
          <a:lstStyle>
            <a:lvl1pPr>
              <a:defRPr lang="en-US" sz="1400" dirty="0"/>
            </a:lvl1pPr>
          </a:lstStyle>
          <a:p>
            <a:pPr lvl="0">
              <a:lnSpc>
                <a:spcPct val="90000"/>
              </a:lnSpc>
              <a:spcBef>
                <a:spcPts val="300"/>
              </a:spcBef>
            </a:pPr>
            <a:r>
              <a:rPr lang="de-DE" dirty="0"/>
              <a:t>E-Mail</a:t>
            </a:r>
            <a:endParaRPr lang="en-US" dirty="0"/>
          </a:p>
        </p:txBody>
      </p:sp>
      <p:sp>
        <p:nvSpPr>
          <p:cNvPr id="11" name="Textplatzhalter 10"/>
          <p:cNvSpPr>
            <a:spLocks noGrp="1"/>
          </p:cNvSpPr>
          <p:nvPr>
            <p:ph type="body" sz="quarter" idx="19" hasCustomPrompt="1"/>
          </p:nvPr>
        </p:nvSpPr>
        <p:spPr>
          <a:xfrm>
            <a:off x="695325" y="4221000"/>
            <a:ext cx="2052000" cy="193899"/>
          </a:xfrm>
          <a:noFill/>
        </p:spPr>
        <p:txBody>
          <a:bodyPr wrap="square" lIns="0" tIns="0" rIns="0" bIns="0" rtlCol="0" anchor="b">
            <a:noAutofit/>
          </a:bodyPr>
          <a:lstStyle>
            <a:lvl1pPr>
              <a:defRPr lang="en-US" sz="1400" dirty="0">
                <a:solidFill>
                  <a:schemeClr val="tx1"/>
                </a:solidFill>
              </a:defRPr>
            </a:lvl1pPr>
          </a:lstStyle>
          <a:p>
            <a:pPr lvl="0">
              <a:lnSpc>
                <a:spcPct val="90000"/>
              </a:lnSpc>
              <a:spcBef>
                <a:spcPts val="300"/>
              </a:spcBef>
            </a:pPr>
            <a:r>
              <a:rPr lang="de-DE" dirty="0"/>
              <a:t>Phone</a:t>
            </a:r>
            <a:endParaRPr lang="en-US" dirty="0"/>
          </a:p>
        </p:txBody>
      </p:sp>
      <p:sp>
        <p:nvSpPr>
          <p:cNvPr id="13" name="Textplatzhalter 12"/>
          <p:cNvSpPr>
            <a:spLocks noGrp="1"/>
          </p:cNvSpPr>
          <p:nvPr>
            <p:ph type="body" sz="quarter" idx="20" hasCustomPrompt="1"/>
          </p:nvPr>
        </p:nvSpPr>
        <p:spPr>
          <a:xfrm>
            <a:off x="695325" y="3991382"/>
            <a:ext cx="2052000" cy="193899"/>
          </a:xfrm>
          <a:noFill/>
        </p:spPr>
        <p:txBody>
          <a:bodyPr wrap="square" lIns="0" tIns="0" rIns="0" bIns="0" rtlCol="0" anchor="b">
            <a:noAutofit/>
          </a:bodyPr>
          <a:lstStyle>
            <a:lvl1pPr>
              <a:defRPr lang="en-US" sz="1400" dirty="0">
                <a:solidFill>
                  <a:schemeClr val="tx1"/>
                </a:solidFill>
              </a:defRPr>
            </a:lvl1pPr>
          </a:lstStyle>
          <a:p>
            <a:pPr lvl="0">
              <a:lnSpc>
                <a:spcPct val="90000"/>
              </a:lnSpc>
              <a:spcBef>
                <a:spcPts val="300"/>
              </a:spcBef>
            </a:pPr>
            <a:r>
              <a:rPr lang="de-DE" dirty="0"/>
              <a:t>Name</a:t>
            </a:r>
            <a:endParaRPr lang="en-US" dirty="0"/>
          </a:p>
        </p:txBody>
      </p:sp>
      <p:sp>
        <p:nvSpPr>
          <p:cNvPr id="15" name="Textplatzhalter 14"/>
          <p:cNvSpPr>
            <a:spLocks noGrp="1"/>
          </p:cNvSpPr>
          <p:nvPr>
            <p:ph type="body" sz="quarter" idx="21" hasCustomPrompt="1"/>
          </p:nvPr>
        </p:nvSpPr>
        <p:spPr>
          <a:xfrm>
            <a:off x="695325" y="3531744"/>
            <a:ext cx="2052000" cy="193899"/>
          </a:xfrm>
          <a:noFill/>
        </p:spPr>
        <p:txBody>
          <a:bodyPr wrap="square" lIns="0" tIns="0" rIns="0" bIns="0" rtlCol="0" anchor="b">
            <a:noAutofit/>
          </a:bodyPr>
          <a:lstStyle>
            <a:lvl1pPr>
              <a:defRPr lang="en-US" sz="1400" dirty="0"/>
            </a:lvl1pPr>
          </a:lstStyle>
          <a:p>
            <a:pPr lvl="0">
              <a:lnSpc>
                <a:spcPct val="90000"/>
              </a:lnSpc>
              <a:spcBef>
                <a:spcPts val="300"/>
              </a:spcBef>
            </a:pPr>
            <a:r>
              <a:rPr lang="de-DE" dirty="0"/>
              <a:t>Other</a:t>
            </a:r>
            <a:endParaRPr lang="en-US" dirty="0"/>
          </a:p>
        </p:txBody>
      </p:sp>
      <p:sp>
        <p:nvSpPr>
          <p:cNvPr id="20" name="Textplatzhalter 19"/>
          <p:cNvSpPr>
            <a:spLocks noGrp="1"/>
          </p:cNvSpPr>
          <p:nvPr>
            <p:ph type="body" sz="quarter" idx="22" hasCustomPrompt="1"/>
          </p:nvPr>
        </p:nvSpPr>
        <p:spPr>
          <a:xfrm>
            <a:off x="695325" y="3761563"/>
            <a:ext cx="2052000" cy="193899"/>
          </a:xfrm>
          <a:noFill/>
        </p:spPr>
        <p:txBody>
          <a:bodyPr wrap="square" lIns="0" tIns="0" rIns="0" bIns="0" rtlCol="0" anchor="b">
            <a:noAutofit/>
          </a:bodyPr>
          <a:lstStyle>
            <a:lvl1pPr>
              <a:defRPr lang="en-US" sz="1400" dirty="0"/>
            </a:lvl1pPr>
          </a:lstStyle>
          <a:p>
            <a:pPr lvl="0">
              <a:lnSpc>
                <a:spcPct val="90000"/>
              </a:lnSpc>
              <a:spcBef>
                <a:spcPts val="300"/>
              </a:spcBef>
            </a:pPr>
            <a:r>
              <a:rPr lang="de-DE" dirty="0"/>
              <a:t>Other</a:t>
            </a:r>
            <a:endParaRPr lang="en-US" dirty="0"/>
          </a:p>
        </p:txBody>
      </p:sp>
      <p:sp>
        <p:nvSpPr>
          <p:cNvPr id="5" name="Date Placeholder 4"/>
          <p:cNvSpPr>
            <a:spLocks noGrp="1"/>
          </p:cNvSpPr>
          <p:nvPr>
            <p:ph type="dt" sz="half" idx="23"/>
          </p:nvPr>
        </p:nvSpPr>
        <p:spPr/>
        <p:txBody>
          <a:bodyPr/>
          <a:lstStyle/>
          <a:p>
            <a:pPr>
              <a:defRPr/>
            </a:pPr>
            <a:r>
              <a:rPr lang="en-US" smtClean="0"/>
              <a:t>MCP_PP_10219_EN_1  |  May 2021</a:t>
            </a:r>
            <a:endParaRPr lang="en-US"/>
          </a:p>
        </p:txBody>
      </p:sp>
      <p:sp>
        <p:nvSpPr>
          <p:cNvPr id="10" name="Footer Placeholder 9"/>
          <p:cNvSpPr>
            <a:spLocks noGrp="1"/>
          </p:cNvSpPr>
          <p:nvPr>
            <p:ph type="ftr" sz="quarter" idx="24"/>
          </p:nvPr>
        </p:nvSpPr>
        <p:spPr/>
        <p:txBody>
          <a:bodyPr/>
          <a:lstStyle/>
          <a:p>
            <a:pPr>
              <a:defRPr/>
            </a:pPr>
            <a:r>
              <a:rPr lang="en-US" smtClean="0"/>
              <a:t>Cardiohelp Heart-lung Support System  |  User Training  |  OUS</a:t>
            </a:r>
            <a:endParaRPr lang="en-US"/>
          </a:p>
        </p:txBody>
      </p:sp>
      <p:sp>
        <p:nvSpPr>
          <p:cNvPr id="12" name="Slide Number Placeholder 11"/>
          <p:cNvSpPr>
            <a:spLocks noGrp="1"/>
          </p:cNvSpPr>
          <p:nvPr>
            <p:ph type="sldNum" sz="quarter" idx="25"/>
          </p:nvPr>
        </p:nvSpPr>
        <p:spPr/>
        <p:txBody>
          <a:bodyPr/>
          <a:lstStyle/>
          <a:p>
            <a:r>
              <a:rPr lang="en-US" altLang="en-US" smtClean="0"/>
              <a:t>Page </a:t>
            </a:r>
            <a:fld id="{C47E160D-FFC6-4632-97D3-F1D227FE408C}" type="slidenum">
              <a:rPr lang="en-US" altLang="en-US" smtClean="0"/>
              <a:pPr/>
              <a:t>‹Nr.›</a:t>
            </a:fld>
            <a:endParaRPr lang="en-US" altLang="en-US"/>
          </a:p>
        </p:txBody>
      </p:sp>
    </p:spTree>
    <p:extLst>
      <p:ext uri="{BB962C8B-B14F-4D97-AF65-F5344CB8AC3E}">
        <p14:creationId xmlns:p14="http://schemas.microsoft.com/office/powerpoint/2010/main" val="2264458212"/>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Logo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8865" y="2597150"/>
            <a:ext cx="3254272" cy="1663701"/>
          </a:xfrm>
          <a:prstGeom prst="rect">
            <a:avLst/>
          </a:prstGeom>
        </p:spPr>
      </p:pic>
    </p:spTree>
    <p:extLst>
      <p:ext uri="{BB962C8B-B14F-4D97-AF65-F5344CB8AC3E}">
        <p14:creationId xmlns:p14="http://schemas.microsoft.com/office/powerpoint/2010/main" val="3986346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4800" y="403200"/>
            <a:ext cx="10800000" cy="2660400"/>
          </a:xfrm>
          <a:prstGeom prst="rect">
            <a:avLst/>
          </a:prstGeom>
        </p:spPr>
        <p:txBody>
          <a:bodyPr anchor="b"/>
          <a:lstStyle>
            <a:lvl1pPr algn="l">
              <a:lnSpc>
                <a:spcPct val="90000"/>
              </a:lnSpc>
              <a:defRPr sz="4800">
                <a:solidFill>
                  <a:schemeClr val="bg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694800" y="3135600"/>
            <a:ext cx="10800000" cy="72360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9" name="Text Placeholder 8"/>
          <p:cNvSpPr>
            <a:spLocks noGrp="1"/>
          </p:cNvSpPr>
          <p:nvPr>
            <p:ph type="body" sz="quarter" idx="10" hasCustomPrompt="1"/>
          </p:nvPr>
        </p:nvSpPr>
        <p:spPr>
          <a:xfrm>
            <a:off x="694800" y="5637600"/>
            <a:ext cx="7686000" cy="230400"/>
          </a:xfrm>
        </p:spPr>
        <p:txBody>
          <a:bodyPr anchor="ctr"/>
          <a:lstStyle>
            <a:lvl1pPr>
              <a:defRPr sz="1200">
                <a:solidFill>
                  <a:schemeClr val="bg1"/>
                </a:solidFill>
              </a:defRPr>
            </a:lvl1pPr>
          </a:lstStyle>
          <a:p>
            <a:pPr lvl="0"/>
            <a:r>
              <a:rPr lang="en-US" dirty="0"/>
              <a:t>Name, Date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202" y="5943600"/>
            <a:ext cx="2190198" cy="331291"/>
          </a:xfrm>
          <a:prstGeom prst="rect">
            <a:avLst/>
          </a:prstGeom>
        </p:spPr>
      </p:pic>
    </p:spTree>
    <p:extLst>
      <p:ext uri="{BB962C8B-B14F-4D97-AF65-F5344CB8AC3E}">
        <p14:creationId xmlns:p14="http://schemas.microsoft.com/office/powerpoint/2010/main" val="340911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slide">
    <p:spTree>
      <p:nvGrpSpPr>
        <p:cNvPr id="1" name=""/>
        <p:cNvGrpSpPr/>
        <p:nvPr/>
      </p:nvGrpSpPr>
      <p:grpSpPr>
        <a:xfrm>
          <a:off x="0" y="0"/>
          <a:ext cx="0" cy="0"/>
          <a:chOff x="0" y="0"/>
          <a:chExt cx="0" cy="0"/>
        </a:xfrm>
      </p:grpSpPr>
      <p:sp>
        <p:nvSpPr>
          <p:cNvPr id="7" name="Rectangle 6"/>
          <p:cNvSpPr/>
          <p:nvPr/>
        </p:nvSpPr>
        <p:spPr bwMode="gray">
          <a:xfrm>
            <a:off x="0" y="0"/>
            <a:ext cx="12192000" cy="6164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a:p>
        </p:txBody>
      </p:sp>
      <p:sp>
        <p:nvSpPr>
          <p:cNvPr id="2" name="Title 1"/>
          <p:cNvSpPr>
            <a:spLocks noGrp="1"/>
          </p:cNvSpPr>
          <p:nvPr>
            <p:ph type="ctrTitle"/>
          </p:nvPr>
        </p:nvSpPr>
        <p:spPr>
          <a:xfrm>
            <a:off x="694800" y="403200"/>
            <a:ext cx="10800000" cy="2660400"/>
          </a:xfrm>
          <a:prstGeom prst="rect">
            <a:avLst/>
          </a:prstGeom>
        </p:spPr>
        <p:txBody>
          <a:bodyPr anchor="b"/>
          <a:lstStyle>
            <a:lvl1pPr algn="l">
              <a:lnSpc>
                <a:spcPct val="90000"/>
              </a:lnSpc>
              <a:defRPr sz="4800">
                <a:solidFill>
                  <a:schemeClr val="bg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694800" y="3135600"/>
            <a:ext cx="10800000" cy="72360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pPr>
              <a:defRPr/>
            </a:pPr>
            <a:r>
              <a:rPr lang="en-US" smtClean="0"/>
              <a:t>MCP_PP_10219_EN_1  |  May 2021</a:t>
            </a:r>
            <a:endParaRPr lang="en-US"/>
          </a:p>
        </p:txBody>
      </p:sp>
      <p:sp>
        <p:nvSpPr>
          <p:cNvPr id="5" name="Footer Placeholder 4"/>
          <p:cNvSpPr>
            <a:spLocks noGrp="1"/>
          </p:cNvSpPr>
          <p:nvPr>
            <p:ph type="ftr" sz="quarter" idx="11"/>
          </p:nvPr>
        </p:nvSpPr>
        <p:spPr/>
        <p:txBody>
          <a:bodyPr/>
          <a:lstStyle/>
          <a:p>
            <a:pPr>
              <a:defRPr/>
            </a:pPr>
            <a:r>
              <a:rPr lang="en-US" smtClean="0"/>
              <a:t>Cardiohelp Heart-lung Support System  |  User Training  |  OUS</a:t>
            </a:r>
            <a:endParaRPr lang="en-US"/>
          </a:p>
        </p:txBody>
      </p:sp>
      <p:sp>
        <p:nvSpPr>
          <p:cNvPr id="9" name="Slide Number Placeholder 8"/>
          <p:cNvSpPr>
            <a:spLocks noGrp="1"/>
          </p:cNvSpPr>
          <p:nvPr>
            <p:ph type="sldNum" sz="quarter" idx="12"/>
          </p:nvPr>
        </p:nvSpPr>
        <p:spPr/>
        <p:txBody>
          <a:bodyPr/>
          <a:lstStyle/>
          <a:p>
            <a:r>
              <a:rPr lang="en-US" altLang="en-US" smtClean="0"/>
              <a:t>Page </a:t>
            </a:r>
            <a:fld id="{E56CA565-3664-46E6-A9BD-C65611AA6AA0}" type="slidenum">
              <a:rPr lang="en-US" altLang="en-US" smtClean="0"/>
              <a:pPr/>
              <a:t>‹Nr.›</a:t>
            </a:fld>
            <a:endParaRPr lang="en-US" altLang="en-US"/>
          </a:p>
        </p:txBody>
      </p:sp>
    </p:spTree>
    <p:extLst>
      <p:ext uri="{BB962C8B-B14F-4D97-AF65-F5344CB8AC3E}">
        <p14:creationId xmlns:p14="http://schemas.microsoft.com/office/powerpoint/2010/main" val="297415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1 White">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95325" y="1773238"/>
            <a:ext cx="10801349" cy="4248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itle 9"/>
          <p:cNvSpPr>
            <a:spLocks noGrp="1"/>
          </p:cNvSpPr>
          <p:nvPr>
            <p:ph type="title"/>
          </p:nvPr>
        </p:nvSpPr>
        <p:spPr/>
        <p:txBody>
          <a:bodyPr/>
          <a:lstStyle/>
          <a:p>
            <a:r>
              <a:rPr lang="de-DE" smtClean="0"/>
              <a:t>Titelmasterformat durch Klicken bearbeiten</a:t>
            </a:r>
            <a:endParaRPr lang="en-US" dirty="0"/>
          </a:p>
        </p:txBody>
      </p:sp>
      <p:sp>
        <p:nvSpPr>
          <p:cNvPr id="2" name="Date Placeholder 1"/>
          <p:cNvSpPr>
            <a:spLocks noGrp="1"/>
          </p:cNvSpPr>
          <p:nvPr>
            <p:ph type="dt" sz="half" idx="14"/>
          </p:nvPr>
        </p:nvSpPr>
        <p:spPr/>
        <p:txBody>
          <a:bodyPr/>
          <a:lstStyle/>
          <a:p>
            <a:pPr>
              <a:defRPr/>
            </a:pPr>
            <a:r>
              <a:rPr lang="en-US" smtClean="0"/>
              <a:t>MCP_PP_10219_EN_1  |  May 2021</a:t>
            </a:r>
            <a:endParaRPr lang="en-US"/>
          </a:p>
        </p:txBody>
      </p:sp>
      <p:sp>
        <p:nvSpPr>
          <p:cNvPr id="7" name="Footer Placeholder 6"/>
          <p:cNvSpPr>
            <a:spLocks noGrp="1"/>
          </p:cNvSpPr>
          <p:nvPr>
            <p:ph type="ftr" sz="quarter" idx="15"/>
          </p:nvPr>
        </p:nvSpPr>
        <p:spPr/>
        <p:txBody>
          <a:bodyPr/>
          <a:lstStyle/>
          <a:p>
            <a:pPr>
              <a:defRPr/>
            </a:pPr>
            <a:r>
              <a:rPr lang="en-US" smtClean="0"/>
              <a:t>Cardiohelp Heart-lung Support System  |  User Training  |  OUS</a:t>
            </a:r>
            <a:endParaRPr lang="en-US"/>
          </a:p>
        </p:txBody>
      </p:sp>
      <p:sp>
        <p:nvSpPr>
          <p:cNvPr id="8" name="Slide Number Placeholder 7"/>
          <p:cNvSpPr>
            <a:spLocks noGrp="1"/>
          </p:cNvSpPr>
          <p:nvPr>
            <p:ph type="sldNum" sz="quarter" idx="16"/>
          </p:nvPr>
        </p:nvSpPr>
        <p:spPr/>
        <p:txBody>
          <a:bodyPr/>
          <a:lstStyle/>
          <a:p>
            <a:r>
              <a:rPr lang="en-US" altLang="en-US" smtClean="0"/>
              <a:t>Page </a:t>
            </a:r>
            <a:fld id="{712B35AD-AE69-4458-9163-67A4C13C04CF}" type="slidenum">
              <a:rPr lang="en-US" altLang="en-US" smtClean="0"/>
              <a:pPr/>
              <a:t>‹Nr.›</a:t>
            </a:fld>
            <a:endParaRPr lang="en-US" altLang="en-US"/>
          </a:p>
        </p:txBody>
      </p:sp>
      <p:sp>
        <p:nvSpPr>
          <p:cNvPr id="11"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Tree>
    <p:extLst>
      <p:ext uri="{BB962C8B-B14F-4D97-AF65-F5344CB8AC3E}">
        <p14:creationId xmlns:p14="http://schemas.microsoft.com/office/powerpoint/2010/main" val="59472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1 Snow">
    <p:spTree>
      <p:nvGrpSpPr>
        <p:cNvPr id="1" name=""/>
        <p:cNvGrpSpPr/>
        <p:nvPr/>
      </p:nvGrpSpPr>
      <p:grpSpPr>
        <a:xfrm>
          <a:off x="0" y="0"/>
          <a:ext cx="0" cy="0"/>
          <a:chOff x="0" y="0"/>
          <a:chExt cx="0" cy="0"/>
        </a:xfrm>
      </p:grpSpPr>
      <p:sp>
        <p:nvSpPr>
          <p:cNvPr id="8" name="Rectangle 7"/>
          <p:cNvSpPr/>
          <p:nvPr/>
        </p:nvSpPr>
        <p:spPr bwMode="gray">
          <a:xfrm>
            <a:off x="0" y="2"/>
            <a:ext cx="12192000" cy="61647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bwMode="gray">
          <a:xfrm>
            <a:off x="695325" y="1773238"/>
            <a:ext cx="10801349" cy="4248000"/>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2"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4" name="Title 3"/>
          <p:cNvSpPr>
            <a:spLocks noGrp="1"/>
          </p:cNvSpPr>
          <p:nvPr>
            <p:ph type="title"/>
          </p:nvPr>
        </p:nvSpPr>
        <p:spPr/>
        <p:txBody>
          <a:bodyPr/>
          <a:lstStyle/>
          <a:p>
            <a:r>
              <a:rPr lang="de-DE" smtClean="0"/>
              <a:t>Titelmasterformat durch Klicken bearbeiten</a:t>
            </a:r>
            <a:endParaRPr lang="en-US" dirty="0"/>
          </a:p>
        </p:txBody>
      </p:sp>
      <p:sp>
        <p:nvSpPr>
          <p:cNvPr id="2" name="Date Placeholder 1"/>
          <p:cNvSpPr>
            <a:spLocks noGrp="1"/>
          </p:cNvSpPr>
          <p:nvPr>
            <p:ph type="dt" sz="half" idx="14"/>
          </p:nvPr>
        </p:nvSpPr>
        <p:spPr/>
        <p:txBody>
          <a:bodyPr/>
          <a:lstStyle/>
          <a:p>
            <a:pPr>
              <a:defRPr/>
            </a:pPr>
            <a:r>
              <a:rPr lang="en-US" smtClean="0"/>
              <a:t>MCP_PP_10219_EN_1  |  May 2021</a:t>
            </a:r>
            <a:endParaRPr lang="en-US"/>
          </a:p>
        </p:txBody>
      </p:sp>
      <p:sp>
        <p:nvSpPr>
          <p:cNvPr id="5" name="Footer Placeholder 4"/>
          <p:cNvSpPr>
            <a:spLocks noGrp="1"/>
          </p:cNvSpPr>
          <p:nvPr>
            <p:ph type="ftr" sz="quarter" idx="15"/>
          </p:nvPr>
        </p:nvSpPr>
        <p:spPr/>
        <p:txBody>
          <a:bodyPr/>
          <a:lstStyle/>
          <a:p>
            <a:pPr>
              <a:defRPr/>
            </a:pPr>
            <a:r>
              <a:rPr lang="en-US" smtClean="0"/>
              <a:t>Cardiohelp Heart-lung Support System  |  User Training  |  OUS</a:t>
            </a:r>
            <a:endParaRPr lang="en-US"/>
          </a:p>
        </p:txBody>
      </p:sp>
      <p:sp>
        <p:nvSpPr>
          <p:cNvPr id="6" name="Slide Number Placeholder 5"/>
          <p:cNvSpPr>
            <a:spLocks noGrp="1"/>
          </p:cNvSpPr>
          <p:nvPr>
            <p:ph type="sldNum" sz="quarter" idx="16"/>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245886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2 White">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95324" y="1773238"/>
            <a:ext cx="5220674" cy="424800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Content Placeholder 2"/>
          <p:cNvSpPr>
            <a:spLocks noGrp="1"/>
          </p:cNvSpPr>
          <p:nvPr>
            <p:ph idx="14"/>
          </p:nvPr>
        </p:nvSpPr>
        <p:spPr bwMode="gray">
          <a:xfrm>
            <a:off x="6275998" y="1773238"/>
            <a:ext cx="5220674" cy="424800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2"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9" name="Title 8"/>
          <p:cNvSpPr>
            <a:spLocks noGrp="1"/>
          </p:cNvSpPr>
          <p:nvPr>
            <p:ph type="title"/>
          </p:nvPr>
        </p:nvSpPr>
        <p:spPr/>
        <p:txBody>
          <a:bodyPr/>
          <a:lstStyle/>
          <a:p>
            <a:r>
              <a:rPr lang="de-DE" smtClean="0"/>
              <a:t>Titelmasterformat durch Klicken bearbeiten</a:t>
            </a:r>
            <a:endParaRPr lang="en-US"/>
          </a:p>
        </p:txBody>
      </p:sp>
      <p:sp>
        <p:nvSpPr>
          <p:cNvPr id="2" name="Date Placeholder 1"/>
          <p:cNvSpPr>
            <a:spLocks noGrp="1"/>
          </p:cNvSpPr>
          <p:nvPr>
            <p:ph type="dt" sz="half" idx="15"/>
          </p:nvPr>
        </p:nvSpPr>
        <p:spPr/>
        <p:txBody>
          <a:bodyPr/>
          <a:lstStyle/>
          <a:p>
            <a:pPr>
              <a:defRPr/>
            </a:pPr>
            <a:r>
              <a:rPr lang="en-US" smtClean="0"/>
              <a:t>MCP_PP_10219_EN_1  |  May 2021</a:t>
            </a:r>
            <a:endParaRPr lang="en-US"/>
          </a:p>
        </p:txBody>
      </p:sp>
      <p:sp>
        <p:nvSpPr>
          <p:cNvPr id="7" name="Footer Placeholder 6"/>
          <p:cNvSpPr>
            <a:spLocks noGrp="1"/>
          </p:cNvSpPr>
          <p:nvPr>
            <p:ph type="ftr" sz="quarter" idx="16"/>
          </p:nvPr>
        </p:nvSpPr>
        <p:spPr/>
        <p:txBody>
          <a:bodyPr/>
          <a:lstStyle/>
          <a:p>
            <a:pPr>
              <a:defRPr/>
            </a:pPr>
            <a:r>
              <a:rPr lang="en-US" smtClean="0"/>
              <a:t>Cardiohelp Heart-lung Support System  |  User Training  |  OUS</a:t>
            </a:r>
            <a:endParaRPr lang="en-US"/>
          </a:p>
        </p:txBody>
      </p:sp>
      <p:sp>
        <p:nvSpPr>
          <p:cNvPr id="10" name="Slide Number Placeholder 9"/>
          <p:cNvSpPr>
            <a:spLocks noGrp="1"/>
          </p:cNvSpPr>
          <p:nvPr>
            <p:ph type="sldNum" sz="quarter" idx="17"/>
          </p:nvPr>
        </p:nvSpPr>
        <p:spPr/>
        <p:txBody>
          <a:bodyPr/>
          <a:lstStyle/>
          <a:p>
            <a:r>
              <a:rPr lang="en-US" altLang="en-US" smtClean="0"/>
              <a:t>Page </a:t>
            </a:r>
            <a:fld id="{A86952A1-85ED-4EF8-AF88-4A2C8734765B}" type="slidenum">
              <a:rPr lang="en-US" altLang="en-US" smtClean="0"/>
              <a:pPr/>
              <a:t>‹Nr.›</a:t>
            </a:fld>
            <a:endParaRPr lang="en-US" altLang="en-US"/>
          </a:p>
        </p:txBody>
      </p:sp>
    </p:spTree>
    <p:extLst>
      <p:ext uri="{BB962C8B-B14F-4D97-AF65-F5344CB8AC3E}">
        <p14:creationId xmlns:p14="http://schemas.microsoft.com/office/powerpoint/2010/main" val="428927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2 Snow">
    <p:spTree>
      <p:nvGrpSpPr>
        <p:cNvPr id="1" name=""/>
        <p:cNvGrpSpPr/>
        <p:nvPr/>
      </p:nvGrpSpPr>
      <p:grpSpPr>
        <a:xfrm>
          <a:off x="0" y="0"/>
          <a:ext cx="0" cy="0"/>
          <a:chOff x="0" y="0"/>
          <a:chExt cx="0" cy="0"/>
        </a:xfrm>
      </p:grpSpPr>
      <p:sp>
        <p:nvSpPr>
          <p:cNvPr id="10" name="Rectangle 9"/>
          <p:cNvSpPr/>
          <p:nvPr/>
        </p:nvSpPr>
        <p:spPr bwMode="gray">
          <a:xfrm>
            <a:off x="0" y="2"/>
            <a:ext cx="12192000" cy="6164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bwMode="gray">
          <a:xfrm>
            <a:off x="695324" y="1773238"/>
            <a:ext cx="5220674" cy="424800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8" name="Content Placeholder 2"/>
          <p:cNvSpPr>
            <a:spLocks noGrp="1"/>
          </p:cNvSpPr>
          <p:nvPr>
            <p:ph idx="14"/>
          </p:nvPr>
        </p:nvSpPr>
        <p:spPr bwMode="gray">
          <a:xfrm>
            <a:off x="6275998" y="1773238"/>
            <a:ext cx="5220674" cy="424800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9" name="Title 8"/>
          <p:cNvSpPr>
            <a:spLocks noGrp="1"/>
          </p:cNvSpPr>
          <p:nvPr>
            <p:ph type="title"/>
          </p:nvPr>
        </p:nvSpPr>
        <p:spPr/>
        <p:txBody>
          <a:bodyPr/>
          <a:lstStyle/>
          <a:p>
            <a:r>
              <a:rPr lang="de-DE" smtClean="0"/>
              <a:t>Titelmasterformat durch Klicken bearbeiten</a:t>
            </a:r>
            <a:endParaRPr lang="en-US"/>
          </a:p>
        </p:txBody>
      </p:sp>
      <p:sp>
        <p:nvSpPr>
          <p:cNvPr id="2" name="Date Placeholder 1"/>
          <p:cNvSpPr>
            <a:spLocks noGrp="1"/>
          </p:cNvSpPr>
          <p:nvPr>
            <p:ph type="dt" sz="half" idx="15"/>
          </p:nvPr>
        </p:nvSpPr>
        <p:spPr/>
        <p:txBody>
          <a:bodyPr/>
          <a:lstStyle/>
          <a:p>
            <a:pPr>
              <a:defRPr/>
            </a:pPr>
            <a:r>
              <a:rPr lang="en-US" smtClean="0"/>
              <a:t>MCP_PP_10219_EN_1  |  May 2021</a:t>
            </a:r>
            <a:endParaRPr lang="en-US"/>
          </a:p>
        </p:txBody>
      </p:sp>
      <p:sp>
        <p:nvSpPr>
          <p:cNvPr id="7" name="Footer Placeholder 6"/>
          <p:cNvSpPr>
            <a:spLocks noGrp="1"/>
          </p:cNvSpPr>
          <p:nvPr>
            <p:ph type="ftr" sz="quarter" idx="16"/>
          </p:nvPr>
        </p:nvSpPr>
        <p:spPr/>
        <p:txBody>
          <a:bodyPr/>
          <a:lstStyle/>
          <a:p>
            <a:pPr>
              <a:defRPr/>
            </a:pPr>
            <a:r>
              <a:rPr lang="en-US" smtClean="0"/>
              <a:t>Cardiohelp Heart-lung Support System  |  User Training  |  OUS</a:t>
            </a:r>
            <a:endParaRPr lang="en-US"/>
          </a:p>
        </p:txBody>
      </p:sp>
      <p:sp>
        <p:nvSpPr>
          <p:cNvPr id="11" name="Slide Number Placeholder 10"/>
          <p:cNvSpPr>
            <a:spLocks noGrp="1"/>
          </p:cNvSpPr>
          <p:nvPr>
            <p:ph type="sldNum" sz="quarter" idx="17"/>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1229190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3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695325" y="2091460"/>
            <a:ext cx="3360449" cy="3929779"/>
          </a:xfr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4" hasCustomPrompt="1"/>
          </p:nvPr>
        </p:nvSpPr>
        <p:spPr bwMode="gray">
          <a:xfrm>
            <a:off x="8136223" y="2091460"/>
            <a:ext cx="3360449" cy="3929779"/>
          </a:xfr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bwMode="gray">
          <a:xfrm>
            <a:off x="4415774" y="2091460"/>
            <a:ext cx="3360449" cy="3929779"/>
          </a:xfr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18" name="Text Placeholder 16"/>
          <p:cNvSpPr>
            <a:spLocks noGrp="1"/>
          </p:cNvSpPr>
          <p:nvPr>
            <p:ph type="body" sz="quarter" idx="22"/>
          </p:nvPr>
        </p:nvSpPr>
        <p:spPr>
          <a:xfrm>
            <a:off x="695323" y="1773239"/>
            <a:ext cx="3360450" cy="246221"/>
          </a:xfrm>
        </p:spPr>
        <p:txBody>
          <a:bodyPr vert="horz" lIns="0" tIns="0" rIns="0" bIns="0" rtlCol="0">
            <a:noAutofit/>
          </a:bodyPr>
          <a:lstStyle>
            <a:lvl1pPr>
              <a:defRPr lang="en-US" b="1" dirty="0">
                <a:solidFill>
                  <a:schemeClr val="tx2"/>
                </a:solidFill>
              </a:defRPr>
            </a:lvl1pPr>
          </a:lstStyle>
          <a:p>
            <a:pPr lvl="0"/>
            <a:r>
              <a:rPr lang="de-DE" smtClean="0"/>
              <a:t>Formatvorlagen des Textmasters bearbeiten</a:t>
            </a:r>
          </a:p>
        </p:txBody>
      </p:sp>
      <p:sp>
        <p:nvSpPr>
          <p:cNvPr id="20" name="Text Placeholder 16"/>
          <p:cNvSpPr>
            <a:spLocks noGrp="1"/>
          </p:cNvSpPr>
          <p:nvPr>
            <p:ph type="body" sz="quarter" idx="23"/>
          </p:nvPr>
        </p:nvSpPr>
        <p:spPr>
          <a:xfrm>
            <a:off x="4415773" y="1773238"/>
            <a:ext cx="3360450" cy="246221"/>
          </a:xfrm>
        </p:spPr>
        <p:txBody>
          <a:bodyPr vert="horz" lIns="0" tIns="0" rIns="0" bIns="0" rtlCol="0">
            <a:noAutofit/>
          </a:bodyPr>
          <a:lstStyle>
            <a:lvl1pPr>
              <a:defRPr lang="en-US" b="1" dirty="0">
                <a:solidFill>
                  <a:schemeClr val="tx2"/>
                </a:solidFill>
              </a:defRPr>
            </a:lvl1pPr>
          </a:lstStyle>
          <a:p>
            <a:pPr lvl="0"/>
            <a:r>
              <a:rPr lang="de-DE" smtClean="0"/>
              <a:t>Formatvorlagen des Textmasters bearbeiten</a:t>
            </a:r>
          </a:p>
        </p:txBody>
      </p:sp>
      <p:sp>
        <p:nvSpPr>
          <p:cNvPr id="22" name="Text Placeholder 16"/>
          <p:cNvSpPr>
            <a:spLocks noGrp="1"/>
          </p:cNvSpPr>
          <p:nvPr>
            <p:ph type="body" sz="quarter" idx="24"/>
          </p:nvPr>
        </p:nvSpPr>
        <p:spPr>
          <a:xfrm>
            <a:off x="8136223" y="1773238"/>
            <a:ext cx="3360450" cy="246221"/>
          </a:xfrm>
        </p:spPr>
        <p:txBody>
          <a:bodyPr vert="horz" lIns="0" tIns="0" rIns="0" bIns="0" rtlCol="0">
            <a:noAutofit/>
          </a:bodyPr>
          <a:lstStyle>
            <a:lvl1pPr>
              <a:defRPr lang="en-US" b="1" dirty="0">
                <a:solidFill>
                  <a:schemeClr val="tx2"/>
                </a:solidFill>
              </a:defRPr>
            </a:lvl1pPr>
          </a:lstStyle>
          <a:p>
            <a:pPr lvl="0"/>
            <a:r>
              <a:rPr lang="de-DE" smtClean="0"/>
              <a:t>Formatvorlagen des Textmasters bearbeiten</a:t>
            </a:r>
          </a:p>
        </p:txBody>
      </p:sp>
      <p:sp>
        <p:nvSpPr>
          <p:cNvPr id="4" name="Title 3"/>
          <p:cNvSpPr>
            <a:spLocks noGrp="1"/>
          </p:cNvSpPr>
          <p:nvPr>
            <p:ph type="title"/>
          </p:nvPr>
        </p:nvSpPr>
        <p:spPr/>
        <p:txBody>
          <a:bodyPr/>
          <a:lstStyle/>
          <a:p>
            <a:r>
              <a:rPr lang="de-DE" smtClean="0"/>
              <a:t>Titelmasterformat durch Klicken bearbeiten</a:t>
            </a:r>
            <a:endParaRPr lang="en-US"/>
          </a:p>
        </p:txBody>
      </p:sp>
      <p:sp>
        <p:nvSpPr>
          <p:cNvPr id="2" name="Date Placeholder 1"/>
          <p:cNvSpPr>
            <a:spLocks noGrp="1"/>
          </p:cNvSpPr>
          <p:nvPr>
            <p:ph type="dt" sz="half" idx="25"/>
          </p:nvPr>
        </p:nvSpPr>
        <p:spPr/>
        <p:txBody>
          <a:bodyPr/>
          <a:lstStyle/>
          <a:p>
            <a:pPr>
              <a:defRPr/>
            </a:pPr>
            <a:r>
              <a:rPr lang="en-US" smtClean="0"/>
              <a:t>MCP_PP_10219_EN_1  |  May 2021</a:t>
            </a:r>
            <a:endParaRPr lang="en-US"/>
          </a:p>
        </p:txBody>
      </p:sp>
      <p:sp>
        <p:nvSpPr>
          <p:cNvPr id="5" name="Footer Placeholder 4"/>
          <p:cNvSpPr>
            <a:spLocks noGrp="1"/>
          </p:cNvSpPr>
          <p:nvPr>
            <p:ph type="ftr" sz="quarter" idx="26"/>
          </p:nvPr>
        </p:nvSpPr>
        <p:spPr/>
        <p:txBody>
          <a:bodyPr/>
          <a:lstStyle/>
          <a:p>
            <a:pPr>
              <a:defRPr/>
            </a:pPr>
            <a:r>
              <a:rPr lang="en-US" smtClean="0"/>
              <a:t>Cardiohelp Heart-lung Support System  |  User Training  |  OUS</a:t>
            </a:r>
            <a:endParaRPr lang="en-US"/>
          </a:p>
        </p:txBody>
      </p:sp>
      <p:sp>
        <p:nvSpPr>
          <p:cNvPr id="6" name="Slide Number Placeholder 5"/>
          <p:cNvSpPr>
            <a:spLocks noGrp="1"/>
          </p:cNvSpPr>
          <p:nvPr>
            <p:ph type="sldNum" sz="quarter" idx="27"/>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860544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3 Snow">
    <p:spTree>
      <p:nvGrpSpPr>
        <p:cNvPr id="1" name=""/>
        <p:cNvGrpSpPr/>
        <p:nvPr/>
      </p:nvGrpSpPr>
      <p:grpSpPr>
        <a:xfrm>
          <a:off x="0" y="0"/>
          <a:ext cx="0" cy="0"/>
          <a:chOff x="0" y="0"/>
          <a:chExt cx="0" cy="0"/>
        </a:xfrm>
      </p:grpSpPr>
      <p:sp>
        <p:nvSpPr>
          <p:cNvPr id="13" name="Rectangle 9"/>
          <p:cNvSpPr/>
          <p:nvPr/>
        </p:nvSpPr>
        <p:spPr bwMode="gray">
          <a:xfrm>
            <a:off x="0" y="2"/>
            <a:ext cx="12192000" cy="61647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hasCustomPrompt="1"/>
          </p:nvPr>
        </p:nvSpPr>
        <p:spPr bwMode="gray">
          <a:xfrm>
            <a:off x="695325" y="2091460"/>
            <a:ext cx="3360449" cy="3929779"/>
          </a:xfr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4" hasCustomPrompt="1"/>
          </p:nvPr>
        </p:nvSpPr>
        <p:spPr bwMode="gray">
          <a:xfrm>
            <a:off x="8136223" y="2091460"/>
            <a:ext cx="3360449" cy="3929779"/>
          </a:xfr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bwMode="gray">
          <a:xfrm>
            <a:off x="4415774" y="2091460"/>
            <a:ext cx="3360449" cy="3929779"/>
          </a:xfr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8"/>
          <p:cNvSpPr>
            <a:spLocks noGrp="1"/>
          </p:cNvSpPr>
          <p:nvPr>
            <p:ph type="body" sz="quarter" idx="13"/>
          </p:nvPr>
        </p:nvSpPr>
        <p:spPr bwMode="gray">
          <a:xfrm>
            <a:off x="695325" y="1081920"/>
            <a:ext cx="10801349" cy="344128"/>
          </a:xfrm>
        </p:spPr>
        <p:txBody>
          <a:bodyPr tIns="36000" anchor="t">
            <a:noAutofit/>
          </a:bodyPr>
          <a:lstStyle>
            <a:lvl1pPr>
              <a:defRPr lang="en-US" sz="2000" b="0" kern="1200" dirty="0">
                <a:solidFill>
                  <a:schemeClr val="tx1"/>
                </a:solidFill>
                <a:latin typeface="+mn-lt"/>
                <a:ea typeface="+mn-ea"/>
                <a:cs typeface="+mn-cs"/>
              </a:defRPr>
            </a:lvl1pPr>
          </a:lstStyle>
          <a:p>
            <a:pPr lvl="0"/>
            <a:r>
              <a:rPr lang="de-DE" smtClean="0"/>
              <a:t>Formatvorlagen des Textmasters bearbeiten</a:t>
            </a:r>
          </a:p>
        </p:txBody>
      </p:sp>
      <p:sp>
        <p:nvSpPr>
          <p:cNvPr id="18" name="Text Placeholder 16"/>
          <p:cNvSpPr>
            <a:spLocks noGrp="1"/>
          </p:cNvSpPr>
          <p:nvPr>
            <p:ph type="body" sz="quarter" idx="22"/>
          </p:nvPr>
        </p:nvSpPr>
        <p:spPr>
          <a:xfrm>
            <a:off x="695323" y="1773239"/>
            <a:ext cx="3360450" cy="246221"/>
          </a:xfrm>
        </p:spPr>
        <p:txBody>
          <a:bodyPr vert="horz" lIns="0" tIns="0" rIns="0" bIns="0" rtlCol="0">
            <a:noAutofit/>
          </a:bodyPr>
          <a:lstStyle>
            <a:lvl1pPr>
              <a:defRPr lang="en-US" b="1" dirty="0">
                <a:solidFill>
                  <a:schemeClr val="tx2"/>
                </a:solidFill>
              </a:defRPr>
            </a:lvl1pPr>
          </a:lstStyle>
          <a:p>
            <a:pPr lvl="0"/>
            <a:r>
              <a:rPr lang="de-DE" smtClean="0"/>
              <a:t>Formatvorlagen des Textmasters bearbeiten</a:t>
            </a:r>
          </a:p>
        </p:txBody>
      </p:sp>
      <p:sp>
        <p:nvSpPr>
          <p:cNvPr id="20" name="Text Placeholder 16"/>
          <p:cNvSpPr>
            <a:spLocks noGrp="1"/>
          </p:cNvSpPr>
          <p:nvPr>
            <p:ph type="body" sz="quarter" idx="23"/>
          </p:nvPr>
        </p:nvSpPr>
        <p:spPr>
          <a:xfrm>
            <a:off x="4415773" y="1773238"/>
            <a:ext cx="3360450" cy="246221"/>
          </a:xfrm>
        </p:spPr>
        <p:txBody>
          <a:bodyPr vert="horz" lIns="0" tIns="0" rIns="0" bIns="0" rtlCol="0">
            <a:noAutofit/>
          </a:bodyPr>
          <a:lstStyle>
            <a:lvl1pPr>
              <a:defRPr lang="en-US" b="1" dirty="0">
                <a:solidFill>
                  <a:schemeClr val="tx2"/>
                </a:solidFill>
              </a:defRPr>
            </a:lvl1pPr>
          </a:lstStyle>
          <a:p>
            <a:pPr lvl="0"/>
            <a:r>
              <a:rPr lang="de-DE" smtClean="0"/>
              <a:t>Formatvorlagen des Textmasters bearbeiten</a:t>
            </a:r>
          </a:p>
        </p:txBody>
      </p:sp>
      <p:sp>
        <p:nvSpPr>
          <p:cNvPr id="22" name="Text Placeholder 16"/>
          <p:cNvSpPr>
            <a:spLocks noGrp="1"/>
          </p:cNvSpPr>
          <p:nvPr>
            <p:ph type="body" sz="quarter" idx="24"/>
          </p:nvPr>
        </p:nvSpPr>
        <p:spPr>
          <a:xfrm>
            <a:off x="8136223" y="1773238"/>
            <a:ext cx="3360450" cy="246221"/>
          </a:xfrm>
        </p:spPr>
        <p:txBody>
          <a:bodyPr vert="horz" lIns="0" tIns="0" rIns="0" bIns="0" rtlCol="0">
            <a:noAutofit/>
          </a:bodyPr>
          <a:lstStyle>
            <a:lvl1pPr>
              <a:defRPr lang="en-US" b="1" dirty="0">
                <a:solidFill>
                  <a:schemeClr val="tx2"/>
                </a:solidFill>
              </a:defRPr>
            </a:lvl1pPr>
          </a:lstStyle>
          <a:p>
            <a:pPr lvl="0"/>
            <a:r>
              <a:rPr lang="de-DE" smtClean="0"/>
              <a:t>Formatvorlagen des Textmasters bearbeiten</a:t>
            </a:r>
          </a:p>
        </p:txBody>
      </p:sp>
      <p:sp>
        <p:nvSpPr>
          <p:cNvPr id="9" name="Title 8"/>
          <p:cNvSpPr>
            <a:spLocks noGrp="1"/>
          </p:cNvSpPr>
          <p:nvPr>
            <p:ph type="title"/>
          </p:nvPr>
        </p:nvSpPr>
        <p:spPr/>
        <p:txBody>
          <a:bodyPr/>
          <a:lstStyle/>
          <a:p>
            <a:r>
              <a:rPr lang="de-DE" smtClean="0"/>
              <a:t>Titelmasterformat durch Klicken bearbeiten</a:t>
            </a:r>
            <a:endParaRPr lang="en-US"/>
          </a:p>
        </p:txBody>
      </p:sp>
      <p:sp>
        <p:nvSpPr>
          <p:cNvPr id="6" name="Date Placeholder 5"/>
          <p:cNvSpPr>
            <a:spLocks noGrp="1"/>
          </p:cNvSpPr>
          <p:nvPr>
            <p:ph type="dt" sz="half" idx="25"/>
          </p:nvPr>
        </p:nvSpPr>
        <p:spPr/>
        <p:txBody>
          <a:bodyPr/>
          <a:lstStyle/>
          <a:p>
            <a:pPr>
              <a:defRPr/>
            </a:pPr>
            <a:r>
              <a:rPr lang="en-US" smtClean="0"/>
              <a:t>MCP_PP_10219_EN_1  |  May 2021</a:t>
            </a:r>
            <a:endParaRPr lang="en-US"/>
          </a:p>
        </p:txBody>
      </p:sp>
      <p:sp>
        <p:nvSpPr>
          <p:cNvPr id="7" name="Footer Placeholder 6"/>
          <p:cNvSpPr>
            <a:spLocks noGrp="1"/>
          </p:cNvSpPr>
          <p:nvPr>
            <p:ph type="ftr" sz="quarter" idx="26"/>
          </p:nvPr>
        </p:nvSpPr>
        <p:spPr/>
        <p:txBody>
          <a:bodyPr/>
          <a:lstStyle/>
          <a:p>
            <a:pPr>
              <a:defRPr/>
            </a:pPr>
            <a:r>
              <a:rPr lang="en-US" smtClean="0"/>
              <a:t>Cardiohelp Heart-lung Support System  |  User Training  |  OUS</a:t>
            </a:r>
            <a:endParaRPr lang="en-US"/>
          </a:p>
        </p:txBody>
      </p:sp>
      <p:sp>
        <p:nvSpPr>
          <p:cNvPr id="10" name="Slide Number Placeholder 9"/>
          <p:cNvSpPr>
            <a:spLocks noGrp="1"/>
          </p:cNvSpPr>
          <p:nvPr>
            <p:ph type="sldNum" sz="quarter" idx="27"/>
          </p:nvPr>
        </p:nvSpPr>
        <p:spPr/>
        <p:txBody>
          <a:bodyPr/>
          <a:lstStyle/>
          <a:p>
            <a:r>
              <a:rPr lang="en-US" altLang="en-US" smtClean="0"/>
              <a:t>Page </a:t>
            </a:r>
            <a:fld id="{CB64CF48-CE24-42F4-8760-244094415EAB}" type="slidenum">
              <a:rPr lang="en-US" altLang="en-US" smtClean="0"/>
              <a:pPr/>
              <a:t>‹Nr.›</a:t>
            </a:fld>
            <a:endParaRPr lang="en-US" altLang="en-US"/>
          </a:p>
        </p:txBody>
      </p:sp>
    </p:spTree>
    <p:extLst>
      <p:ext uri="{BB962C8B-B14F-4D97-AF65-F5344CB8AC3E}">
        <p14:creationId xmlns:p14="http://schemas.microsoft.com/office/powerpoint/2010/main" val="259427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bwMode="gray">
          <a:xfrm>
            <a:off x="695324" y="6257889"/>
            <a:ext cx="8644808" cy="108000"/>
          </a:xfrm>
          <a:prstGeom prst="rect">
            <a:avLst/>
          </a:prstGeom>
        </p:spPr>
        <p:txBody>
          <a:bodyPr vert="horz" lIns="0" tIns="0" rIns="0" bIns="0" rtlCol="0" anchor="ctr">
            <a:noAutofit/>
          </a:bodyPr>
          <a:lstStyle>
            <a:lvl1pPr algn="l">
              <a:defRPr sz="800">
                <a:solidFill>
                  <a:schemeClr val="tx1"/>
                </a:solidFill>
              </a:defRPr>
            </a:lvl1pPr>
          </a:lstStyle>
          <a:p>
            <a:pPr>
              <a:defRPr/>
            </a:pPr>
            <a:r>
              <a:rPr lang="en-US" smtClean="0"/>
              <a:t>Cardiohelp Heart-lung Support System  |  User Training  |  OUS</a:t>
            </a:r>
            <a:endParaRPr lang="en-US"/>
          </a:p>
        </p:txBody>
      </p:sp>
      <p:sp>
        <p:nvSpPr>
          <p:cNvPr id="4" name="Date Placeholder 3"/>
          <p:cNvSpPr>
            <a:spLocks noGrp="1"/>
          </p:cNvSpPr>
          <p:nvPr>
            <p:ph type="dt" sz="half" idx="2"/>
          </p:nvPr>
        </p:nvSpPr>
        <p:spPr bwMode="gray">
          <a:xfrm>
            <a:off x="695324" y="6408032"/>
            <a:ext cx="8644808" cy="108000"/>
          </a:xfrm>
          <a:prstGeom prst="rect">
            <a:avLst/>
          </a:prstGeom>
        </p:spPr>
        <p:txBody>
          <a:bodyPr vert="horz" lIns="0" tIns="0" rIns="0" bIns="0" rtlCol="0" anchor="ctr">
            <a:noAutofit/>
          </a:bodyPr>
          <a:lstStyle>
            <a:lvl1pPr algn="l">
              <a:defRPr sz="800">
                <a:solidFill>
                  <a:schemeClr val="tx1"/>
                </a:solidFill>
              </a:defRPr>
            </a:lvl1pPr>
          </a:lstStyle>
          <a:p>
            <a:pPr>
              <a:defRPr/>
            </a:pPr>
            <a:r>
              <a:rPr lang="en-US" smtClean="0"/>
              <a:t>MCP_PP_10219_EN_1  |  May 2021</a:t>
            </a:r>
            <a:endParaRPr lang="en-US"/>
          </a:p>
        </p:txBody>
      </p:sp>
      <p:sp>
        <p:nvSpPr>
          <p:cNvPr id="3" name="Text Placeholder 2"/>
          <p:cNvSpPr>
            <a:spLocks noGrp="1"/>
          </p:cNvSpPr>
          <p:nvPr>
            <p:ph type="body" idx="1"/>
          </p:nvPr>
        </p:nvSpPr>
        <p:spPr bwMode="gray">
          <a:xfrm>
            <a:off x="695325" y="1773238"/>
            <a:ext cx="10801349" cy="4248000"/>
          </a:xfrm>
          <a:prstGeom prst="rect">
            <a:avLst/>
          </a:prstGeom>
        </p:spPr>
        <p:txBody>
          <a:bodyPr vert="horz" lIns="0" tIns="0" rIns="0" bIns="0" rtlCol="0">
            <a:no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6" name="Slide Number Placeholder 5"/>
          <p:cNvSpPr>
            <a:spLocks noGrp="1"/>
          </p:cNvSpPr>
          <p:nvPr>
            <p:ph type="sldNum" sz="quarter" idx="4"/>
          </p:nvPr>
        </p:nvSpPr>
        <p:spPr bwMode="gray">
          <a:xfrm>
            <a:off x="695324" y="6558174"/>
            <a:ext cx="8644808" cy="108000"/>
          </a:xfrm>
          <a:prstGeom prst="rect">
            <a:avLst/>
          </a:prstGeom>
        </p:spPr>
        <p:txBody>
          <a:bodyPr vert="horz" lIns="0" tIns="0" rIns="0" bIns="0" rtlCol="0" anchor="ctr">
            <a:noAutofit/>
          </a:bodyPr>
          <a:lstStyle>
            <a:lvl1pPr algn="l">
              <a:defRPr sz="800">
                <a:solidFill>
                  <a:schemeClr val="tx1"/>
                </a:solidFill>
              </a:defRPr>
            </a:lvl1pPr>
          </a:lstStyle>
          <a:p>
            <a:r>
              <a:rPr lang="en-US" altLang="en-US" smtClean="0"/>
              <a:t>Page </a:t>
            </a:r>
            <a:fld id="{CB64CF48-CE24-42F4-8760-244094415EAB}" type="slidenum">
              <a:rPr lang="en-US" altLang="en-US" smtClean="0"/>
              <a:pPr/>
              <a:t>‹Nr.›</a:t>
            </a:fld>
            <a:endParaRPr lang="en-US" altLang="en-US"/>
          </a:p>
        </p:txBody>
      </p:sp>
      <p:sp>
        <p:nvSpPr>
          <p:cNvPr id="13" name="Title Placeholder 1"/>
          <p:cNvSpPr>
            <a:spLocks noGrp="1"/>
          </p:cNvSpPr>
          <p:nvPr>
            <p:ph type="title"/>
          </p:nvPr>
        </p:nvSpPr>
        <p:spPr>
          <a:xfrm>
            <a:off x="694800" y="403200"/>
            <a:ext cx="10800000" cy="676800"/>
          </a:xfrm>
          <a:prstGeom prst="rect">
            <a:avLst/>
          </a:prstGeom>
        </p:spPr>
        <p:txBody>
          <a:bodyPr vert="horz" lIns="0" tIns="0" rIns="0" bIns="0" rtlCol="0" anchor="b" anchorCtr="0">
            <a:noAutofit/>
          </a:bodyPr>
          <a:lstStyle/>
          <a:p>
            <a:r>
              <a:rPr lang="de-DE" smtClean="0"/>
              <a:t>Titelmasterformat durch Klicken bearbeiten</a:t>
            </a:r>
            <a:endParaRPr lang="en-US" dirty="0"/>
          </a:p>
        </p:txBody>
      </p:sp>
      <p:pic>
        <p:nvPicPr>
          <p:cNvPr id="11" name="Grafik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20704" y="6375414"/>
            <a:ext cx="1774096" cy="268351"/>
          </a:xfrm>
          <a:prstGeom prst="rect">
            <a:avLst/>
          </a:prstGeom>
        </p:spPr>
      </p:pic>
    </p:spTree>
    <p:extLst>
      <p:ext uri="{BB962C8B-B14F-4D97-AF65-F5344CB8AC3E}">
        <p14:creationId xmlns:p14="http://schemas.microsoft.com/office/powerpoint/2010/main" val="595466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hf hdr="0"/>
  <p:txStyles>
    <p:titleStyle>
      <a:lvl1pPr algn="l" defTabSz="914400" rtl="0" eaLnBrk="1" latinLnBrk="0" hangingPunct="1">
        <a:lnSpc>
          <a:spcPct val="100000"/>
        </a:lnSpc>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8">
          <p15:clr>
            <a:srgbClr val="F26B43"/>
          </p15:clr>
        </p15:guide>
        <p15:guide id="2" pos="7242">
          <p15:clr>
            <a:srgbClr val="F26B43"/>
          </p15:clr>
        </p15:guide>
        <p15:guide id="3" orient="horz" pos="3793">
          <p15:clr>
            <a:srgbClr val="F26B43"/>
          </p15:clr>
        </p15:guide>
        <p15:guide id="4" orient="horz" pos="1117">
          <p15:clr>
            <a:srgbClr val="F26B43"/>
          </p15:clr>
        </p15:guide>
        <p15:guide id="5" orient="horz" pos="255">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image" Target="../media/image5.jpeg"/><Relationship Id="rId4" Type="http://schemas.openxmlformats.org/officeDocument/2006/relationships/tags" Target="../tags/tag4.xml"/><Relationship Id="rId9"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tags" Target="../tags/tag94.xml"/><Relationship Id="rId18" Type="http://schemas.openxmlformats.org/officeDocument/2006/relationships/image" Target="../media/image4.emf"/><Relationship Id="rId3" Type="http://schemas.openxmlformats.org/officeDocument/2006/relationships/tags" Target="../tags/tag84.xml"/><Relationship Id="rId21" Type="http://schemas.openxmlformats.org/officeDocument/2006/relationships/hyperlink" Target="https://www.google.de/imgres?imgurl=http://www.keysigns.co.uk/images/hazard-warning-safety-signs-p1254-38488_zoom.jpg&amp;imgrefurl=http://www.keysigns.co.uk/signs-c2/safety-signs-c3/hazard-warning-signs-c4/general-hazard-warning-signs-c32/hazard-warning-safety-signs-p1254&amp;docid=fVtHyPNXnU5ViM&amp;tbnid=rd3ZInM62MveDM:&amp;vet=10ahUKEwir7YqLy-7YAhVEU1AKHRTFCE8QMwhbKBcwFw..i&amp;w=1000&amp;h=1000&amp;bih=633&amp;biw=1366&amp;q=warning&amp;ved=0ahUKEwir7YqLy-7YAhVEU1AKHRTFCE8QMwhbKBcwFw&amp;iact=mrc&amp;uact=8" TargetMode="External"/><Relationship Id="rId7" Type="http://schemas.openxmlformats.org/officeDocument/2006/relationships/tags" Target="../tags/tag88.xml"/><Relationship Id="rId12" Type="http://schemas.openxmlformats.org/officeDocument/2006/relationships/tags" Target="../tags/tag93.xml"/><Relationship Id="rId17" Type="http://schemas.openxmlformats.org/officeDocument/2006/relationships/oleObject" Target="../embeddings/oleObject10.bin"/><Relationship Id="rId2" Type="http://schemas.openxmlformats.org/officeDocument/2006/relationships/tags" Target="../tags/tag83.xml"/><Relationship Id="rId16" Type="http://schemas.openxmlformats.org/officeDocument/2006/relationships/notesSlide" Target="../notesSlides/notesSlide10.xml"/><Relationship Id="rId20" Type="http://schemas.openxmlformats.org/officeDocument/2006/relationships/image" Target="../media/image21.png"/><Relationship Id="rId1" Type="http://schemas.openxmlformats.org/officeDocument/2006/relationships/vmlDrawing" Target="../drawings/vmlDrawing9.v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slideLayout" Target="../slideLayouts/slideLayout6.xml"/><Relationship Id="rId10" Type="http://schemas.openxmlformats.org/officeDocument/2006/relationships/tags" Target="../tags/tag91.xml"/><Relationship Id="rId19" Type="http://schemas.openxmlformats.org/officeDocument/2006/relationships/image" Target="../media/image20.png"/><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tags" Target="../tags/tag95.xml"/><Relationship Id="rId22"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slideLayout" Target="../slideLayouts/slideLayout6.xml"/><Relationship Id="rId18" Type="http://schemas.openxmlformats.org/officeDocument/2006/relationships/image" Target="../media/image23.png"/><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image" Target="../media/image22.jpeg"/><Relationship Id="rId2" Type="http://schemas.openxmlformats.org/officeDocument/2006/relationships/tags" Target="../tags/tag96.xml"/><Relationship Id="rId16" Type="http://schemas.openxmlformats.org/officeDocument/2006/relationships/image" Target="../media/image4.emf"/><Relationship Id="rId1" Type="http://schemas.openxmlformats.org/officeDocument/2006/relationships/vmlDrawing" Target="../drawings/vmlDrawing10.v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5" Type="http://schemas.openxmlformats.org/officeDocument/2006/relationships/oleObject" Target="../embeddings/oleObject11.bin"/><Relationship Id="rId10" Type="http://schemas.openxmlformats.org/officeDocument/2006/relationships/tags" Target="../tags/tag104.xml"/><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08.xml"/><Relationship Id="rId7" Type="http://schemas.openxmlformats.org/officeDocument/2006/relationships/slideLayout" Target="../slideLayouts/slideLayout3.xml"/><Relationship Id="rId2" Type="http://schemas.openxmlformats.org/officeDocument/2006/relationships/tags" Target="../tags/tag107.xml"/><Relationship Id="rId1" Type="http://schemas.openxmlformats.org/officeDocument/2006/relationships/vmlDrawing" Target="../drawings/vmlDrawing11.vml"/><Relationship Id="rId6" Type="http://schemas.openxmlformats.org/officeDocument/2006/relationships/tags" Target="../tags/tag111.xml"/><Relationship Id="rId11" Type="http://schemas.openxmlformats.org/officeDocument/2006/relationships/image" Target="../media/image24.jpeg"/><Relationship Id="rId5" Type="http://schemas.openxmlformats.org/officeDocument/2006/relationships/tags" Target="../tags/tag110.xml"/><Relationship Id="rId10" Type="http://schemas.openxmlformats.org/officeDocument/2006/relationships/image" Target="../media/image6.emf"/><Relationship Id="rId4" Type="http://schemas.openxmlformats.org/officeDocument/2006/relationships/tags" Target="../tags/tag109.xml"/><Relationship Id="rId9"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media/image25.jpeg"/><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4.emf"/><Relationship Id="rId2" Type="http://schemas.openxmlformats.org/officeDocument/2006/relationships/tags" Target="../tags/tag112.xml"/><Relationship Id="rId1" Type="http://schemas.openxmlformats.org/officeDocument/2006/relationships/vmlDrawing" Target="../drawings/vmlDrawing12.vml"/><Relationship Id="rId6" Type="http://schemas.openxmlformats.org/officeDocument/2006/relationships/tags" Target="../tags/tag116.xml"/><Relationship Id="rId11" Type="http://schemas.openxmlformats.org/officeDocument/2006/relationships/oleObject" Target="../embeddings/oleObject13.bin"/><Relationship Id="rId5" Type="http://schemas.openxmlformats.org/officeDocument/2006/relationships/tags" Target="../tags/tag115.xml"/><Relationship Id="rId10" Type="http://schemas.openxmlformats.org/officeDocument/2006/relationships/notesSlide" Target="../notesSlides/notesSlide13.xml"/><Relationship Id="rId4" Type="http://schemas.openxmlformats.org/officeDocument/2006/relationships/tags" Target="../tags/tag114.xml"/><Relationship Id="rId9"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slideLayout" Target="../slideLayouts/slideLayout6.xml"/><Relationship Id="rId18" Type="http://schemas.openxmlformats.org/officeDocument/2006/relationships/hyperlink" Target="https://www.google.de/imgres?imgurl=http://www.keysigns.co.uk/images/hazard-warning-safety-signs-p1254-38488_zoom.jpg&amp;imgrefurl=http://www.keysigns.co.uk/signs-c2/safety-signs-c3/hazard-warning-signs-c4/general-hazard-warning-signs-c32/hazard-warning-safety-signs-p1254&amp;docid=fVtHyPNXnU5ViM&amp;tbnid=rd3ZInM62MveDM:&amp;vet=10ahUKEwir7YqLy-7YAhVEU1AKHRTFCE8QMwhbKBcwFw..i&amp;w=1000&amp;h=1000&amp;bih=633&amp;biw=1366&amp;q=warning&amp;ved=0ahUKEwir7YqLy-7YAhVEU1AKHRTFCE8QMwhbKBcwFw&amp;iact=mrc&amp;uact=8" TargetMode="Externa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26.emf"/><Relationship Id="rId2" Type="http://schemas.openxmlformats.org/officeDocument/2006/relationships/tags" Target="../tags/tag119.xml"/><Relationship Id="rId16" Type="http://schemas.openxmlformats.org/officeDocument/2006/relationships/image" Target="../media/image4.emf"/><Relationship Id="rId20" Type="http://schemas.openxmlformats.org/officeDocument/2006/relationships/image" Target="../media/image25.jpeg"/><Relationship Id="rId1" Type="http://schemas.openxmlformats.org/officeDocument/2006/relationships/vmlDrawing" Target="../drawings/vmlDrawing13.v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oleObject" Target="../embeddings/oleObject14.bin"/><Relationship Id="rId10" Type="http://schemas.openxmlformats.org/officeDocument/2006/relationships/tags" Target="../tags/tag127.xml"/><Relationship Id="rId19" Type="http://schemas.openxmlformats.org/officeDocument/2006/relationships/image" Target="../media/image16.pn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notesSlide" Target="../notesSlides/notesSlide15.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slideLayout" Target="../slideLayouts/slideLayout4.xml"/><Relationship Id="rId2" Type="http://schemas.openxmlformats.org/officeDocument/2006/relationships/tags" Target="../tags/tag130.xml"/><Relationship Id="rId16" Type="http://schemas.openxmlformats.org/officeDocument/2006/relationships/image" Target="../media/image27.jpeg"/><Relationship Id="rId1" Type="http://schemas.openxmlformats.org/officeDocument/2006/relationships/vmlDrawing" Target="../drawings/vmlDrawing14.v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image" Target="../media/image4.emf"/><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oleObject" Target="../embeddings/oleObject16.bin"/><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notesSlide" Target="../notesSlides/notesSlide16.xml"/><Relationship Id="rId2" Type="http://schemas.openxmlformats.org/officeDocument/2006/relationships/tags" Target="../tags/tag140.xml"/><Relationship Id="rId16" Type="http://schemas.openxmlformats.org/officeDocument/2006/relationships/image" Target="../media/image29.jpeg"/><Relationship Id="rId1" Type="http://schemas.openxmlformats.org/officeDocument/2006/relationships/vmlDrawing" Target="../drawings/vmlDrawing15.vml"/><Relationship Id="rId6" Type="http://schemas.openxmlformats.org/officeDocument/2006/relationships/tags" Target="../tags/tag144.xml"/><Relationship Id="rId11" Type="http://schemas.openxmlformats.org/officeDocument/2006/relationships/slideLayout" Target="../slideLayouts/slideLayout6.xml"/><Relationship Id="rId5" Type="http://schemas.openxmlformats.org/officeDocument/2006/relationships/tags" Target="../tags/tag143.xml"/><Relationship Id="rId15" Type="http://schemas.openxmlformats.org/officeDocument/2006/relationships/image" Target="../media/image28.jpeg"/><Relationship Id="rId10" Type="http://schemas.openxmlformats.org/officeDocument/2006/relationships/tags" Target="../tags/tag148.xml"/><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tags" Target="../tags/tag160.xml"/><Relationship Id="rId18" Type="http://schemas.openxmlformats.org/officeDocument/2006/relationships/image" Target="../media/image30.jpeg"/><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tags" Target="../tags/tag159.xml"/><Relationship Id="rId17" Type="http://schemas.openxmlformats.org/officeDocument/2006/relationships/image" Target="../media/image4.emf"/><Relationship Id="rId2" Type="http://schemas.openxmlformats.org/officeDocument/2006/relationships/tags" Target="../tags/tag149.xml"/><Relationship Id="rId16" Type="http://schemas.openxmlformats.org/officeDocument/2006/relationships/oleObject" Target="../embeddings/oleObject17.bin"/><Relationship Id="rId1" Type="http://schemas.openxmlformats.org/officeDocument/2006/relationships/vmlDrawing" Target="../drawings/vmlDrawing16.v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notesSlide" Target="../notesSlides/notesSlide17.xml"/><Relationship Id="rId10" Type="http://schemas.openxmlformats.org/officeDocument/2006/relationships/tags" Target="../tags/tag157.xml"/><Relationship Id="rId19" Type="http://schemas.openxmlformats.org/officeDocument/2006/relationships/image" Target="../media/image31.jpeg"/><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notesSlide" Target="../notesSlides/notesSlide18.xml"/><Relationship Id="rId18" Type="http://schemas.openxmlformats.org/officeDocument/2006/relationships/image" Target="../media/image34.jpeg"/><Relationship Id="rId3" Type="http://schemas.openxmlformats.org/officeDocument/2006/relationships/tags" Target="../tags/tag162.xml"/><Relationship Id="rId7" Type="http://schemas.openxmlformats.org/officeDocument/2006/relationships/tags" Target="../tags/tag166.xml"/><Relationship Id="rId12" Type="http://schemas.openxmlformats.org/officeDocument/2006/relationships/slideLayout" Target="../slideLayouts/slideLayout4.xml"/><Relationship Id="rId17" Type="http://schemas.openxmlformats.org/officeDocument/2006/relationships/image" Target="../media/image33.jpeg"/><Relationship Id="rId2" Type="http://schemas.openxmlformats.org/officeDocument/2006/relationships/tags" Target="../tags/tag161.xml"/><Relationship Id="rId16" Type="http://schemas.openxmlformats.org/officeDocument/2006/relationships/image" Target="../media/image32.jpeg"/><Relationship Id="rId1" Type="http://schemas.openxmlformats.org/officeDocument/2006/relationships/vmlDrawing" Target="../drawings/vmlDrawing17.vml"/><Relationship Id="rId6" Type="http://schemas.openxmlformats.org/officeDocument/2006/relationships/tags" Target="../tags/tag165.xml"/><Relationship Id="rId11" Type="http://schemas.openxmlformats.org/officeDocument/2006/relationships/tags" Target="../tags/tag170.xml"/><Relationship Id="rId5" Type="http://schemas.openxmlformats.org/officeDocument/2006/relationships/tags" Target="../tags/tag164.xml"/><Relationship Id="rId15" Type="http://schemas.openxmlformats.org/officeDocument/2006/relationships/image" Target="../media/image4.emf"/><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oleObject" Target="../embeddings/oleObject19.bin"/><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notesSlide" Target="../notesSlides/notesSlide19.xml"/><Relationship Id="rId2" Type="http://schemas.openxmlformats.org/officeDocument/2006/relationships/tags" Target="../tags/tag171.xml"/><Relationship Id="rId16" Type="http://schemas.openxmlformats.org/officeDocument/2006/relationships/image" Target="../media/image30.jpeg"/><Relationship Id="rId1" Type="http://schemas.openxmlformats.org/officeDocument/2006/relationships/vmlDrawing" Target="../drawings/vmlDrawing18.vml"/><Relationship Id="rId6" Type="http://schemas.openxmlformats.org/officeDocument/2006/relationships/tags" Target="../tags/tag175.xml"/><Relationship Id="rId11" Type="http://schemas.openxmlformats.org/officeDocument/2006/relationships/slideLayout" Target="../slideLayouts/slideLayout6.xml"/><Relationship Id="rId5" Type="http://schemas.openxmlformats.org/officeDocument/2006/relationships/tags" Target="../tags/tag174.xml"/><Relationship Id="rId15" Type="http://schemas.openxmlformats.org/officeDocument/2006/relationships/image" Target="../media/image35.jpeg"/><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slide" Target="slide27.xml"/><Relationship Id="rId3" Type="http://schemas.openxmlformats.org/officeDocument/2006/relationships/tags" Target="../tags/tag7.xml"/><Relationship Id="rId21" Type="http://schemas.openxmlformats.org/officeDocument/2006/relationships/tags" Target="../tags/tag25.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slide" Target="slide4.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29" Type="http://schemas.openxmlformats.org/officeDocument/2006/relationships/slide" Target="slide28.xml"/><Relationship Id="rId1" Type="http://schemas.openxmlformats.org/officeDocument/2006/relationships/customXml" Target="../../customXml/item4.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notesSlide" Target="../notesSlides/notesSlide2.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slideLayout" Target="../slideLayouts/slideLayout3.xml"/><Relationship Id="rId28" Type="http://schemas.openxmlformats.org/officeDocument/2006/relationships/slide" Target="slide19.xml"/><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slide" Target="slide34.xml"/><Relationship Id="rId30" Type="http://schemas.openxmlformats.org/officeDocument/2006/relationships/slide" Target="slide23.xml"/></Relationships>
</file>

<file path=ppt/slides/_rels/slide20.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slideLayout" Target="../slideLayouts/slideLayout10.xml"/><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image" Target="../media/image36.jpeg"/><Relationship Id="rId2" Type="http://schemas.openxmlformats.org/officeDocument/2006/relationships/tags" Target="../tags/tag180.xml"/><Relationship Id="rId16" Type="http://schemas.openxmlformats.org/officeDocument/2006/relationships/image" Target="../media/image4.emf"/><Relationship Id="rId1" Type="http://schemas.openxmlformats.org/officeDocument/2006/relationships/vmlDrawing" Target="../drawings/vmlDrawing19.v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oleObject" Target="../embeddings/oleObject20.bin"/><Relationship Id="rId10" Type="http://schemas.openxmlformats.org/officeDocument/2006/relationships/tags" Target="../tags/tag188.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tags" Target="../tags/tag197.xml"/><Relationship Id="rId13" Type="http://schemas.openxmlformats.org/officeDocument/2006/relationships/notesSlide" Target="../notesSlides/notesSlide21.xml"/><Relationship Id="rId3" Type="http://schemas.openxmlformats.org/officeDocument/2006/relationships/tags" Target="../tags/tag192.xml"/><Relationship Id="rId7" Type="http://schemas.openxmlformats.org/officeDocument/2006/relationships/tags" Target="../tags/tag196.xml"/><Relationship Id="rId12" Type="http://schemas.openxmlformats.org/officeDocument/2006/relationships/slideLayout" Target="../slideLayouts/slideLayout10.xml"/><Relationship Id="rId2" Type="http://schemas.openxmlformats.org/officeDocument/2006/relationships/tags" Target="../tags/tag191.xml"/><Relationship Id="rId16" Type="http://schemas.openxmlformats.org/officeDocument/2006/relationships/image" Target="../media/image37.jpeg"/><Relationship Id="rId1" Type="http://schemas.openxmlformats.org/officeDocument/2006/relationships/vmlDrawing" Target="../drawings/vmlDrawing20.vml"/><Relationship Id="rId6" Type="http://schemas.openxmlformats.org/officeDocument/2006/relationships/tags" Target="../tags/tag195.xml"/><Relationship Id="rId11" Type="http://schemas.openxmlformats.org/officeDocument/2006/relationships/tags" Target="../tags/tag200.xml"/><Relationship Id="rId5" Type="http://schemas.openxmlformats.org/officeDocument/2006/relationships/tags" Target="../tags/tag194.xml"/><Relationship Id="rId15" Type="http://schemas.openxmlformats.org/officeDocument/2006/relationships/image" Target="../media/image4.emf"/><Relationship Id="rId10" Type="http://schemas.openxmlformats.org/officeDocument/2006/relationships/tags" Target="../tags/tag199.xml"/><Relationship Id="rId4" Type="http://schemas.openxmlformats.org/officeDocument/2006/relationships/tags" Target="../tags/tag193.xml"/><Relationship Id="rId9" Type="http://schemas.openxmlformats.org/officeDocument/2006/relationships/tags" Target="../tags/tag198.xml"/><Relationship Id="rId1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tags" Target="../tags/tag212.xml"/><Relationship Id="rId18" Type="http://schemas.openxmlformats.org/officeDocument/2006/relationships/image" Target="../media/image38.png"/><Relationship Id="rId3" Type="http://schemas.openxmlformats.org/officeDocument/2006/relationships/tags" Target="../tags/tag202.xml"/><Relationship Id="rId21" Type="http://schemas.openxmlformats.org/officeDocument/2006/relationships/image" Target="../media/image16.png"/><Relationship Id="rId7" Type="http://schemas.openxmlformats.org/officeDocument/2006/relationships/tags" Target="../tags/tag206.xml"/><Relationship Id="rId12" Type="http://schemas.openxmlformats.org/officeDocument/2006/relationships/tags" Target="../tags/tag211.xml"/><Relationship Id="rId17" Type="http://schemas.openxmlformats.org/officeDocument/2006/relationships/image" Target="../media/image4.emf"/><Relationship Id="rId2" Type="http://schemas.openxmlformats.org/officeDocument/2006/relationships/tags" Target="../tags/tag201.xml"/><Relationship Id="rId16" Type="http://schemas.openxmlformats.org/officeDocument/2006/relationships/oleObject" Target="../embeddings/oleObject22.bin"/><Relationship Id="rId20" Type="http://schemas.openxmlformats.org/officeDocument/2006/relationships/hyperlink" Target="https://www.google.de/imgres?imgurl=http://www.keysigns.co.uk/images/hazard-warning-safety-signs-p1254-38488_zoom.jpg&amp;imgrefurl=http://www.keysigns.co.uk/signs-c2/safety-signs-c3/hazard-warning-signs-c4/general-hazard-warning-signs-c32/hazard-warning-safety-signs-p1254&amp;docid=fVtHyPNXnU5ViM&amp;tbnid=rd3ZInM62MveDM:&amp;vet=10ahUKEwir7YqLy-7YAhVEU1AKHRTFCE8QMwhbKBcwFw..i&amp;w=1000&amp;h=1000&amp;bih=633&amp;biw=1366&amp;q=warning&amp;ved=0ahUKEwir7YqLy-7YAhVEU1AKHRTFCE8QMwhbKBcwFw&amp;iact=mrc&amp;uact=8" TargetMode="External"/><Relationship Id="rId1" Type="http://schemas.openxmlformats.org/officeDocument/2006/relationships/vmlDrawing" Target="../drawings/vmlDrawing21.vml"/><Relationship Id="rId6" Type="http://schemas.openxmlformats.org/officeDocument/2006/relationships/tags" Target="../tags/tag205.xml"/><Relationship Id="rId11" Type="http://schemas.openxmlformats.org/officeDocument/2006/relationships/tags" Target="../tags/tag210.xml"/><Relationship Id="rId5" Type="http://schemas.openxmlformats.org/officeDocument/2006/relationships/tags" Target="../tags/tag204.xml"/><Relationship Id="rId15" Type="http://schemas.openxmlformats.org/officeDocument/2006/relationships/notesSlide" Target="../notesSlides/notesSlide22.xml"/><Relationship Id="rId10" Type="http://schemas.openxmlformats.org/officeDocument/2006/relationships/tags" Target="../tags/tag209.xml"/><Relationship Id="rId19" Type="http://schemas.openxmlformats.org/officeDocument/2006/relationships/image" Target="../media/image39.png"/><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image" Target="../media/image4.emf"/><Relationship Id="rId3" Type="http://schemas.openxmlformats.org/officeDocument/2006/relationships/tags" Target="../tags/tag214.xml"/><Relationship Id="rId7" Type="http://schemas.openxmlformats.org/officeDocument/2006/relationships/tags" Target="../tags/tag218.xml"/><Relationship Id="rId12" Type="http://schemas.openxmlformats.org/officeDocument/2006/relationships/oleObject" Target="../embeddings/oleObject23.bin"/><Relationship Id="rId2" Type="http://schemas.openxmlformats.org/officeDocument/2006/relationships/tags" Target="../tags/tag213.xml"/><Relationship Id="rId1" Type="http://schemas.openxmlformats.org/officeDocument/2006/relationships/vmlDrawing" Target="../drawings/vmlDrawing22.vml"/><Relationship Id="rId6" Type="http://schemas.openxmlformats.org/officeDocument/2006/relationships/tags" Target="../tags/tag217.xml"/><Relationship Id="rId11" Type="http://schemas.openxmlformats.org/officeDocument/2006/relationships/notesSlide" Target="../notesSlides/notesSlide23.xml"/><Relationship Id="rId5" Type="http://schemas.openxmlformats.org/officeDocument/2006/relationships/tags" Target="../tags/tag216.xml"/><Relationship Id="rId15" Type="http://schemas.openxmlformats.org/officeDocument/2006/relationships/image" Target="../media/image40.jpeg"/><Relationship Id="rId10" Type="http://schemas.openxmlformats.org/officeDocument/2006/relationships/slideLayout" Target="../slideLayouts/slideLayout10.xml"/><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openxmlformats.org/officeDocument/2006/relationships/tags" Target="../tags/tag245.xml"/><Relationship Id="rId39" Type="http://schemas.openxmlformats.org/officeDocument/2006/relationships/tags" Target="../tags/tag258.xml"/><Relationship Id="rId3" Type="http://schemas.openxmlformats.org/officeDocument/2006/relationships/tags" Target="../tags/tag222.xml"/><Relationship Id="rId21" Type="http://schemas.openxmlformats.org/officeDocument/2006/relationships/tags" Target="../tags/tag240.xml"/><Relationship Id="rId34" Type="http://schemas.openxmlformats.org/officeDocument/2006/relationships/tags" Target="../tags/tag253.xml"/><Relationship Id="rId42" Type="http://schemas.openxmlformats.org/officeDocument/2006/relationships/notesSlide" Target="../notesSlides/notesSlide24.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tags" Target="../tags/tag244.xml"/><Relationship Id="rId33" Type="http://schemas.openxmlformats.org/officeDocument/2006/relationships/tags" Target="../tags/tag252.xml"/><Relationship Id="rId38" Type="http://schemas.openxmlformats.org/officeDocument/2006/relationships/tags" Target="../tags/tag257.xml"/><Relationship Id="rId46" Type="http://schemas.openxmlformats.org/officeDocument/2006/relationships/image" Target="../media/image42.jpeg"/><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29" Type="http://schemas.openxmlformats.org/officeDocument/2006/relationships/tags" Target="../tags/tag248.xml"/><Relationship Id="rId41" Type="http://schemas.openxmlformats.org/officeDocument/2006/relationships/slideLayout" Target="../slideLayouts/slideLayout10.xml"/><Relationship Id="rId1" Type="http://schemas.openxmlformats.org/officeDocument/2006/relationships/vmlDrawing" Target="../drawings/vmlDrawing23.v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tags" Target="../tags/tag243.xml"/><Relationship Id="rId32" Type="http://schemas.openxmlformats.org/officeDocument/2006/relationships/tags" Target="../tags/tag251.xml"/><Relationship Id="rId37" Type="http://schemas.openxmlformats.org/officeDocument/2006/relationships/tags" Target="../tags/tag256.xml"/><Relationship Id="rId40" Type="http://schemas.openxmlformats.org/officeDocument/2006/relationships/tags" Target="../tags/tag259.xml"/><Relationship Id="rId45" Type="http://schemas.openxmlformats.org/officeDocument/2006/relationships/image" Target="../media/image41.png"/><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tags" Target="../tags/tag242.xml"/><Relationship Id="rId28" Type="http://schemas.openxmlformats.org/officeDocument/2006/relationships/tags" Target="../tags/tag247.xml"/><Relationship Id="rId36" Type="http://schemas.openxmlformats.org/officeDocument/2006/relationships/tags" Target="../tags/tag255.xml"/><Relationship Id="rId10" Type="http://schemas.openxmlformats.org/officeDocument/2006/relationships/tags" Target="../tags/tag229.xml"/><Relationship Id="rId19" Type="http://schemas.openxmlformats.org/officeDocument/2006/relationships/tags" Target="../tags/tag238.xml"/><Relationship Id="rId31" Type="http://schemas.openxmlformats.org/officeDocument/2006/relationships/tags" Target="../tags/tag250.xml"/><Relationship Id="rId44" Type="http://schemas.openxmlformats.org/officeDocument/2006/relationships/image" Target="../media/image4.emf"/><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tags" Target="../tags/tag241.xml"/><Relationship Id="rId27" Type="http://schemas.openxmlformats.org/officeDocument/2006/relationships/tags" Target="../tags/tag246.xml"/><Relationship Id="rId30" Type="http://schemas.openxmlformats.org/officeDocument/2006/relationships/tags" Target="../tags/tag249.xml"/><Relationship Id="rId35" Type="http://schemas.openxmlformats.org/officeDocument/2006/relationships/tags" Target="../tags/tag254.xml"/><Relationship Id="rId43"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261.xml"/><Relationship Id="rId7" Type="http://schemas.openxmlformats.org/officeDocument/2006/relationships/slideLayout" Target="../slideLayouts/slideLayout3.xml"/><Relationship Id="rId2" Type="http://schemas.openxmlformats.org/officeDocument/2006/relationships/tags" Target="../tags/tag260.xml"/><Relationship Id="rId1" Type="http://schemas.openxmlformats.org/officeDocument/2006/relationships/vmlDrawing" Target="../drawings/vmlDrawing24.vml"/><Relationship Id="rId6" Type="http://schemas.openxmlformats.org/officeDocument/2006/relationships/tags" Target="../tags/tag264.xml"/><Relationship Id="rId11" Type="http://schemas.openxmlformats.org/officeDocument/2006/relationships/image" Target="../media/image43.jpeg"/><Relationship Id="rId5" Type="http://schemas.openxmlformats.org/officeDocument/2006/relationships/tags" Target="../tags/tag263.xml"/><Relationship Id="rId10" Type="http://schemas.openxmlformats.org/officeDocument/2006/relationships/image" Target="../media/image6.emf"/><Relationship Id="rId4" Type="http://schemas.openxmlformats.org/officeDocument/2006/relationships/tags" Target="../tags/tag262.xml"/><Relationship Id="rId9"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image" Target="../media/image4.emf"/><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oleObject" Target="../embeddings/oleObject14.bin"/><Relationship Id="rId2" Type="http://schemas.openxmlformats.org/officeDocument/2006/relationships/tags" Target="../tags/tag265.xml"/><Relationship Id="rId1" Type="http://schemas.openxmlformats.org/officeDocument/2006/relationships/vmlDrawing" Target="../drawings/vmlDrawing25.vml"/><Relationship Id="rId6" Type="http://schemas.openxmlformats.org/officeDocument/2006/relationships/tags" Target="../tags/tag269.xml"/><Relationship Id="rId11" Type="http://schemas.openxmlformats.org/officeDocument/2006/relationships/notesSlide" Target="../notesSlides/notesSlide26.xml"/><Relationship Id="rId5" Type="http://schemas.openxmlformats.org/officeDocument/2006/relationships/tags" Target="../tags/tag268.xml"/><Relationship Id="rId10" Type="http://schemas.openxmlformats.org/officeDocument/2006/relationships/slideLayout" Target="../slideLayouts/slideLayout10.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75.xml"/><Relationship Id="rId7" Type="http://schemas.openxmlformats.org/officeDocument/2006/relationships/tags" Target="../tags/tag279.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9" Type="http://schemas.openxmlformats.org/officeDocument/2006/relationships/image" Target="../media/image45.jpg"/></Relationships>
</file>

<file path=ppt/slides/_rels/slide28.xml.rels><?xml version="1.0" encoding="UTF-8" standalone="yes"?>
<Relationships xmlns="http://schemas.openxmlformats.org/package/2006/relationships"><Relationship Id="rId8" Type="http://schemas.openxmlformats.org/officeDocument/2006/relationships/tags" Target="../tags/tag287.xml"/><Relationship Id="rId3" Type="http://schemas.openxmlformats.org/officeDocument/2006/relationships/tags" Target="../tags/tag282.xml"/><Relationship Id="rId7" Type="http://schemas.openxmlformats.org/officeDocument/2006/relationships/tags" Target="../tags/tag286.xml"/><Relationship Id="rId12" Type="http://schemas.openxmlformats.org/officeDocument/2006/relationships/image" Target="../media/image45.jpg"/><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11" Type="http://schemas.openxmlformats.org/officeDocument/2006/relationships/image" Target="../media/image46.png"/><Relationship Id="rId5" Type="http://schemas.openxmlformats.org/officeDocument/2006/relationships/tags" Target="../tags/tag284.xml"/><Relationship Id="rId10" Type="http://schemas.openxmlformats.org/officeDocument/2006/relationships/notesSlide" Target="../notesSlides/notesSlide27.xml"/><Relationship Id="rId4" Type="http://schemas.openxmlformats.org/officeDocument/2006/relationships/tags" Target="../tags/tag283.xml"/><Relationship Id="rId9"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289.xml"/><Relationship Id="rId7" Type="http://schemas.openxmlformats.org/officeDocument/2006/relationships/slideLayout" Target="../slideLayouts/slideLayout3.xml"/><Relationship Id="rId2" Type="http://schemas.openxmlformats.org/officeDocument/2006/relationships/tags" Target="../tags/tag288.xml"/><Relationship Id="rId1" Type="http://schemas.openxmlformats.org/officeDocument/2006/relationships/vmlDrawing" Target="../drawings/vmlDrawing26.vml"/><Relationship Id="rId6" Type="http://schemas.openxmlformats.org/officeDocument/2006/relationships/tags" Target="../tags/tag292.xml"/><Relationship Id="rId11" Type="http://schemas.openxmlformats.org/officeDocument/2006/relationships/image" Target="../media/image47.jpg"/><Relationship Id="rId5" Type="http://schemas.openxmlformats.org/officeDocument/2006/relationships/tags" Target="../tags/tag291.xml"/><Relationship Id="rId10" Type="http://schemas.openxmlformats.org/officeDocument/2006/relationships/image" Target="../media/image6.emf"/><Relationship Id="rId4" Type="http://schemas.openxmlformats.org/officeDocument/2006/relationships/tags" Target="../tags/tag290.xml"/><Relationship Id="rId9" Type="http://schemas.openxmlformats.org/officeDocument/2006/relationships/oleObject" Target="../embeddings/oleObject25.bin"/></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8.xml"/><Relationship Id="rId7"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vmlDrawing" Target="../drawings/vmlDrawing2.vml"/><Relationship Id="rId6" Type="http://schemas.openxmlformats.org/officeDocument/2006/relationships/tags" Target="../tags/tag31.xml"/><Relationship Id="rId5" Type="http://schemas.openxmlformats.org/officeDocument/2006/relationships/tags" Target="../tags/tag30.xml"/><Relationship Id="rId10" Type="http://schemas.openxmlformats.org/officeDocument/2006/relationships/image" Target="../media/image6.emf"/><Relationship Id="rId4" Type="http://schemas.openxmlformats.org/officeDocument/2006/relationships/tags" Target="../tags/tag29.xml"/><Relationship Id="rId9"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image" Target="../media/image48.wmf"/><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oleObject" Target="../embeddings/oleObject26.bin"/><Relationship Id="rId2" Type="http://schemas.openxmlformats.org/officeDocument/2006/relationships/tags" Target="../tags/tag293.xml"/><Relationship Id="rId16" Type="http://schemas.openxmlformats.org/officeDocument/2006/relationships/image" Target="../media/image49.png"/><Relationship Id="rId1" Type="http://schemas.openxmlformats.org/officeDocument/2006/relationships/vmlDrawing" Target="../drawings/vmlDrawing27.vml"/><Relationship Id="rId6" Type="http://schemas.openxmlformats.org/officeDocument/2006/relationships/tags" Target="../tags/tag297.xml"/><Relationship Id="rId11" Type="http://schemas.openxmlformats.org/officeDocument/2006/relationships/notesSlide" Target="../notesSlides/notesSlide29.xml"/><Relationship Id="rId5" Type="http://schemas.openxmlformats.org/officeDocument/2006/relationships/tags" Target="../tags/tag296.xml"/><Relationship Id="rId15" Type="http://schemas.openxmlformats.org/officeDocument/2006/relationships/image" Target="../media/image4.emf"/><Relationship Id="rId10" Type="http://schemas.openxmlformats.org/officeDocument/2006/relationships/slideLayout" Target="../slideLayouts/slideLayout4.xml"/><Relationship Id="rId4" Type="http://schemas.openxmlformats.org/officeDocument/2006/relationships/tags" Target="../tags/tag295.xml"/><Relationship Id="rId9" Type="http://schemas.openxmlformats.org/officeDocument/2006/relationships/tags" Target="../tags/tag300.xml"/><Relationship Id="rId1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image" Target="../media/image4.emf"/><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oleObject" Target="../embeddings/oleObject28.bin"/><Relationship Id="rId2" Type="http://schemas.openxmlformats.org/officeDocument/2006/relationships/tags" Target="../tags/tag301.xml"/><Relationship Id="rId1" Type="http://schemas.openxmlformats.org/officeDocument/2006/relationships/vmlDrawing" Target="../drawings/vmlDrawing28.vml"/><Relationship Id="rId6" Type="http://schemas.openxmlformats.org/officeDocument/2006/relationships/tags" Target="../tags/tag305.xml"/><Relationship Id="rId11" Type="http://schemas.openxmlformats.org/officeDocument/2006/relationships/notesSlide" Target="../notesSlides/notesSlide30.xml"/><Relationship Id="rId5" Type="http://schemas.openxmlformats.org/officeDocument/2006/relationships/tags" Target="../tags/tag304.xml"/><Relationship Id="rId10" Type="http://schemas.openxmlformats.org/officeDocument/2006/relationships/slideLayout" Target="../slideLayouts/slideLayout4.xml"/><Relationship Id="rId4" Type="http://schemas.openxmlformats.org/officeDocument/2006/relationships/tags" Target="../tags/tag303.xml"/><Relationship Id="rId9" Type="http://schemas.openxmlformats.org/officeDocument/2006/relationships/tags" Target="../tags/tag308.xml"/><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tags" Target="../tags/tag321.xml"/><Relationship Id="rId18" Type="http://schemas.openxmlformats.org/officeDocument/2006/relationships/tags" Target="../tags/tag326.xml"/><Relationship Id="rId26" Type="http://schemas.openxmlformats.org/officeDocument/2006/relationships/image" Target="../media/image55.emf"/><Relationship Id="rId3" Type="http://schemas.openxmlformats.org/officeDocument/2006/relationships/tags" Target="../tags/tag311.xml"/><Relationship Id="rId21" Type="http://schemas.openxmlformats.org/officeDocument/2006/relationships/notesSlide" Target="../notesSlides/notesSlide31.xml"/><Relationship Id="rId7" Type="http://schemas.openxmlformats.org/officeDocument/2006/relationships/tags" Target="../tags/tag315.xml"/><Relationship Id="rId12" Type="http://schemas.openxmlformats.org/officeDocument/2006/relationships/tags" Target="../tags/tag320.xml"/><Relationship Id="rId17" Type="http://schemas.openxmlformats.org/officeDocument/2006/relationships/tags" Target="../tags/tag325.xml"/><Relationship Id="rId25" Type="http://schemas.openxmlformats.org/officeDocument/2006/relationships/image" Target="../media/image54.emf"/><Relationship Id="rId2" Type="http://schemas.openxmlformats.org/officeDocument/2006/relationships/tags" Target="../tags/tag310.xml"/><Relationship Id="rId16" Type="http://schemas.openxmlformats.org/officeDocument/2006/relationships/tags" Target="../tags/tag324.xml"/><Relationship Id="rId20" Type="http://schemas.openxmlformats.org/officeDocument/2006/relationships/slideLayout" Target="../slideLayouts/slideLayout4.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tags" Target="../tags/tag319.xml"/><Relationship Id="rId24" Type="http://schemas.openxmlformats.org/officeDocument/2006/relationships/image" Target="../media/image53.emf"/><Relationship Id="rId5" Type="http://schemas.openxmlformats.org/officeDocument/2006/relationships/tags" Target="../tags/tag313.xml"/><Relationship Id="rId15" Type="http://schemas.openxmlformats.org/officeDocument/2006/relationships/tags" Target="../tags/tag323.xml"/><Relationship Id="rId23" Type="http://schemas.openxmlformats.org/officeDocument/2006/relationships/image" Target="../media/image52.emf"/><Relationship Id="rId10" Type="http://schemas.openxmlformats.org/officeDocument/2006/relationships/tags" Target="../tags/tag318.xml"/><Relationship Id="rId19" Type="http://schemas.openxmlformats.org/officeDocument/2006/relationships/tags" Target="../tags/tag327.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tags" Target="../tags/tag322.xml"/><Relationship Id="rId22" Type="http://schemas.openxmlformats.org/officeDocument/2006/relationships/image" Target="../media/image51.jpeg"/><Relationship Id="rId27" Type="http://schemas.openxmlformats.org/officeDocument/2006/relationships/image" Target="../media/image56.emf"/></Relationships>
</file>

<file path=ppt/slides/_rels/slide33.xml.rels><?xml version="1.0" encoding="UTF-8" standalone="yes"?>
<Relationships xmlns="http://schemas.openxmlformats.org/package/2006/relationships"><Relationship Id="rId8" Type="http://schemas.openxmlformats.org/officeDocument/2006/relationships/tags" Target="../tags/tag334.xml"/><Relationship Id="rId13" Type="http://schemas.openxmlformats.org/officeDocument/2006/relationships/image" Target="../media/image4.emf"/><Relationship Id="rId18" Type="http://schemas.openxmlformats.org/officeDocument/2006/relationships/image" Target="../media/image62.png"/><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oleObject" Target="../embeddings/oleObject29.bin"/><Relationship Id="rId17" Type="http://schemas.openxmlformats.org/officeDocument/2006/relationships/image" Target="../media/image61.png"/><Relationship Id="rId2" Type="http://schemas.openxmlformats.org/officeDocument/2006/relationships/tags" Target="../tags/tag328.xml"/><Relationship Id="rId16" Type="http://schemas.openxmlformats.org/officeDocument/2006/relationships/image" Target="../media/image60.png"/><Relationship Id="rId1" Type="http://schemas.openxmlformats.org/officeDocument/2006/relationships/vmlDrawing" Target="../drawings/vmlDrawing29.vml"/><Relationship Id="rId6" Type="http://schemas.openxmlformats.org/officeDocument/2006/relationships/tags" Target="../tags/tag332.xml"/><Relationship Id="rId11" Type="http://schemas.openxmlformats.org/officeDocument/2006/relationships/image" Target="../media/image57.jpeg"/><Relationship Id="rId5" Type="http://schemas.openxmlformats.org/officeDocument/2006/relationships/tags" Target="../tags/tag331.xml"/><Relationship Id="rId15" Type="http://schemas.openxmlformats.org/officeDocument/2006/relationships/image" Target="../media/image59.png"/><Relationship Id="rId10" Type="http://schemas.openxmlformats.org/officeDocument/2006/relationships/notesSlide" Target="../notesSlides/notesSlide32.xml"/><Relationship Id="rId4" Type="http://schemas.openxmlformats.org/officeDocument/2006/relationships/tags" Target="../tags/tag330.xml"/><Relationship Id="rId9" Type="http://schemas.openxmlformats.org/officeDocument/2006/relationships/slideLayout" Target="../slideLayouts/slideLayout4.xml"/><Relationship Id="rId1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tags" Target="../tags/tag336.xml"/><Relationship Id="rId7" Type="http://schemas.openxmlformats.org/officeDocument/2006/relationships/tags" Target="../tags/tag340.xml"/><Relationship Id="rId12" Type="http://schemas.openxmlformats.org/officeDocument/2006/relationships/image" Target="../media/image4.emf"/><Relationship Id="rId17" Type="http://schemas.openxmlformats.org/officeDocument/2006/relationships/image" Target="../media/image67.png"/><Relationship Id="rId2" Type="http://schemas.openxmlformats.org/officeDocument/2006/relationships/tags" Target="../tags/tag335.xml"/><Relationship Id="rId16" Type="http://schemas.openxmlformats.org/officeDocument/2006/relationships/image" Target="../media/image66.png"/><Relationship Id="rId1" Type="http://schemas.openxmlformats.org/officeDocument/2006/relationships/vmlDrawing" Target="../drawings/vmlDrawing30.vml"/><Relationship Id="rId6" Type="http://schemas.openxmlformats.org/officeDocument/2006/relationships/tags" Target="../tags/tag339.xml"/><Relationship Id="rId11" Type="http://schemas.openxmlformats.org/officeDocument/2006/relationships/oleObject" Target="../embeddings/oleObject30.bin"/><Relationship Id="rId5" Type="http://schemas.openxmlformats.org/officeDocument/2006/relationships/tags" Target="../tags/tag338.xml"/><Relationship Id="rId15" Type="http://schemas.openxmlformats.org/officeDocument/2006/relationships/image" Target="../media/image65.png"/><Relationship Id="rId10" Type="http://schemas.openxmlformats.org/officeDocument/2006/relationships/notesSlide" Target="../notesSlides/notesSlide33.xml"/><Relationship Id="rId4" Type="http://schemas.openxmlformats.org/officeDocument/2006/relationships/tags" Target="../tags/tag337.xml"/><Relationship Id="rId9" Type="http://schemas.openxmlformats.org/officeDocument/2006/relationships/slideLayout" Target="../slideLayouts/slideLayout10.xml"/><Relationship Id="rId1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slideLayout" Target="../slideLayouts/slideLayout6.xml"/><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tags" Target="../tags/tag353.xml"/><Relationship Id="rId17" Type="http://schemas.openxmlformats.org/officeDocument/2006/relationships/image" Target="../media/image20.png"/><Relationship Id="rId2" Type="http://schemas.openxmlformats.org/officeDocument/2006/relationships/tags" Target="../tags/tag343.xml"/><Relationship Id="rId16" Type="http://schemas.openxmlformats.org/officeDocument/2006/relationships/image" Target="../media/image70.emf"/><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5" Type="http://schemas.openxmlformats.org/officeDocument/2006/relationships/tags" Target="../tags/tag346.xml"/><Relationship Id="rId15" Type="http://schemas.openxmlformats.org/officeDocument/2006/relationships/image" Target="../media/image69.jpeg"/><Relationship Id="rId10" Type="http://schemas.openxmlformats.org/officeDocument/2006/relationships/tags" Target="../tags/tag351.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tags" Target="../tags/tag361.xml"/><Relationship Id="rId13" Type="http://schemas.openxmlformats.org/officeDocument/2006/relationships/tags" Target="../tags/tag366.xml"/><Relationship Id="rId18" Type="http://schemas.openxmlformats.org/officeDocument/2006/relationships/image" Target="../media/image71.emf"/><Relationship Id="rId3" Type="http://schemas.openxmlformats.org/officeDocument/2006/relationships/tags" Target="../tags/tag356.xml"/><Relationship Id="rId21" Type="http://schemas.openxmlformats.org/officeDocument/2006/relationships/image" Target="../media/image74.emf"/><Relationship Id="rId7" Type="http://schemas.openxmlformats.org/officeDocument/2006/relationships/tags" Target="../tags/tag360.xml"/><Relationship Id="rId12" Type="http://schemas.openxmlformats.org/officeDocument/2006/relationships/tags" Target="../tags/tag365.xml"/><Relationship Id="rId17" Type="http://schemas.openxmlformats.org/officeDocument/2006/relationships/notesSlide" Target="../notesSlides/notesSlide35.xml"/><Relationship Id="rId2" Type="http://schemas.openxmlformats.org/officeDocument/2006/relationships/tags" Target="../tags/tag355.xml"/><Relationship Id="rId16" Type="http://schemas.openxmlformats.org/officeDocument/2006/relationships/slideLayout" Target="../slideLayouts/slideLayout6.xml"/><Relationship Id="rId20" Type="http://schemas.openxmlformats.org/officeDocument/2006/relationships/image" Target="../media/image73.emf"/><Relationship Id="rId1" Type="http://schemas.openxmlformats.org/officeDocument/2006/relationships/tags" Target="../tags/tag354.xml"/><Relationship Id="rId6" Type="http://schemas.openxmlformats.org/officeDocument/2006/relationships/tags" Target="../tags/tag359.xml"/><Relationship Id="rId11" Type="http://schemas.openxmlformats.org/officeDocument/2006/relationships/tags" Target="../tags/tag364.xml"/><Relationship Id="rId24" Type="http://schemas.openxmlformats.org/officeDocument/2006/relationships/image" Target="../media/image76.emf"/><Relationship Id="rId5" Type="http://schemas.openxmlformats.org/officeDocument/2006/relationships/tags" Target="../tags/tag358.xml"/><Relationship Id="rId15" Type="http://schemas.openxmlformats.org/officeDocument/2006/relationships/tags" Target="../tags/tag368.xml"/><Relationship Id="rId23" Type="http://schemas.openxmlformats.org/officeDocument/2006/relationships/image" Target="../media/image65.png"/><Relationship Id="rId10" Type="http://schemas.openxmlformats.org/officeDocument/2006/relationships/tags" Target="../tags/tag363.xml"/><Relationship Id="rId19" Type="http://schemas.openxmlformats.org/officeDocument/2006/relationships/image" Target="../media/image72.emf"/><Relationship Id="rId4" Type="http://schemas.openxmlformats.org/officeDocument/2006/relationships/tags" Target="../tags/tag357.xml"/><Relationship Id="rId9" Type="http://schemas.openxmlformats.org/officeDocument/2006/relationships/tags" Target="../tags/tag362.xml"/><Relationship Id="rId14" Type="http://schemas.openxmlformats.org/officeDocument/2006/relationships/tags" Target="../tags/tag367.xml"/><Relationship Id="rId22" Type="http://schemas.openxmlformats.org/officeDocument/2006/relationships/image" Target="../media/image75.emf"/></Relationships>
</file>

<file path=ppt/slides/_rels/slide37.xml.rels><?xml version="1.0" encoding="UTF-8" standalone="yes"?>
<Relationships xmlns="http://schemas.openxmlformats.org/package/2006/relationships"><Relationship Id="rId8" Type="http://schemas.openxmlformats.org/officeDocument/2006/relationships/tags" Target="../tags/tag376.xml"/><Relationship Id="rId13" Type="http://schemas.openxmlformats.org/officeDocument/2006/relationships/image" Target="../media/image77.emf"/><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notesSlide" Target="../notesSlides/notesSlide36.xml"/><Relationship Id="rId2" Type="http://schemas.openxmlformats.org/officeDocument/2006/relationships/tags" Target="../tags/tag370.xml"/><Relationship Id="rId16" Type="http://schemas.openxmlformats.org/officeDocument/2006/relationships/image" Target="../media/image73.emf"/><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slideLayout" Target="../slideLayouts/slideLayout6.xml"/><Relationship Id="rId5" Type="http://schemas.openxmlformats.org/officeDocument/2006/relationships/tags" Target="../tags/tag373.xml"/><Relationship Id="rId15" Type="http://schemas.openxmlformats.org/officeDocument/2006/relationships/image" Target="../media/image72.emf"/><Relationship Id="rId10" Type="http://schemas.openxmlformats.org/officeDocument/2006/relationships/tags" Target="../tags/tag378.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image" Target="../media/image78.emf"/></Relationships>
</file>

<file path=ppt/slides/_rels/slide38.xml.rels><?xml version="1.0" encoding="UTF-8" standalone="yes"?>
<Relationships xmlns="http://schemas.openxmlformats.org/package/2006/relationships"><Relationship Id="rId8" Type="http://schemas.openxmlformats.org/officeDocument/2006/relationships/tags" Target="../tags/tag385.xml"/><Relationship Id="rId13" Type="http://schemas.openxmlformats.org/officeDocument/2006/relationships/notesSlide" Target="../notesSlides/notesSlide37.xml"/><Relationship Id="rId18" Type="http://schemas.openxmlformats.org/officeDocument/2006/relationships/image" Target="../media/image80.png"/><Relationship Id="rId3" Type="http://schemas.openxmlformats.org/officeDocument/2006/relationships/tags" Target="../tags/tag380.xml"/><Relationship Id="rId7" Type="http://schemas.openxmlformats.org/officeDocument/2006/relationships/tags" Target="../tags/tag384.xml"/><Relationship Id="rId12" Type="http://schemas.openxmlformats.org/officeDocument/2006/relationships/slideLayout" Target="../slideLayouts/slideLayout4.xml"/><Relationship Id="rId17" Type="http://schemas.openxmlformats.org/officeDocument/2006/relationships/image" Target="../media/image79.png"/><Relationship Id="rId2" Type="http://schemas.openxmlformats.org/officeDocument/2006/relationships/tags" Target="../tags/tag379.xml"/><Relationship Id="rId16" Type="http://schemas.openxmlformats.org/officeDocument/2006/relationships/oleObject" Target="../embeddings/oleObject32.bin"/><Relationship Id="rId1" Type="http://schemas.openxmlformats.org/officeDocument/2006/relationships/vmlDrawing" Target="../drawings/vmlDrawing31.vml"/><Relationship Id="rId6" Type="http://schemas.openxmlformats.org/officeDocument/2006/relationships/tags" Target="../tags/tag383.xml"/><Relationship Id="rId11" Type="http://schemas.openxmlformats.org/officeDocument/2006/relationships/tags" Target="../tags/tag388.xml"/><Relationship Id="rId5" Type="http://schemas.openxmlformats.org/officeDocument/2006/relationships/tags" Target="../tags/tag382.xml"/><Relationship Id="rId15" Type="http://schemas.openxmlformats.org/officeDocument/2006/relationships/image" Target="../media/image4.emf"/><Relationship Id="rId10" Type="http://schemas.openxmlformats.org/officeDocument/2006/relationships/tags" Target="../tags/tag387.xml"/><Relationship Id="rId19" Type="http://schemas.openxmlformats.org/officeDocument/2006/relationships/image" Target="../media/image81.emf"/><Relationship Id="rId4" Type="http://schemas.openxmlformats.org/officeDocument/2006/relationships/tags" Target="../tags/tag381.xml"/><Relationship Id="rId9" Type="http://schemas.openxmlformats.org/officeDocument/2006/relationships/tags" Target="../tags/tag386.xml"/><Relationship Id="rId14" Type="http://schemas.openxmlformats.org/officeDocument/2006/relationships/oleObject" Target="../embeddings/oleObject31.bin"/></Relationships>
</file>

<file path=ppt/slides/_rels/slide39.xml.rels><?xml version="1.0" encoding="UTF-8" standalone="yes"?>
<Relationships xmlns="http://schemas.openxmlformats.org/package/2006/relationships"><Relationship Id="rId8" Type="http://schemas.openxmlformats.org/officeDocument/2006/relationships/tags" Target="../tags/tag396.xml"/><Relationship Id="rId13" Type="http://schemas.openxmlformats.org/officeDocument/2006/relationships/image" Target="../media/image82.emf"/><Relationship Id="rId3" Type="http://schemas.openxmlformats.org/officeDocument/2006/relationships/tags" Target="../tags/tag391.xml"/><Relationship Id="rId7" Type="http://schemas.openxmlformats.org/officeDocument/2006/relationships/tags" Target="../tags/tag395.xml"/><Relationship Id="rId12" Type="http://schemas.openxmlformats.org/officeDocument/2006/relationships/notesSlide" Target="../notesSlides/notesSlide38.xml"/><Relationship Id="rId17" Type="http://schemas.openxmlformats.org/officeDocument/2006/relationships/image" Target="../media/image16.png"/><Relationship Id="rId2" Type="http://schemas.openxmlformats.org/officeDocument/2006/relationships/tags" Target="../tags/tag390.xml"/><Relationship Id="rId16" Type="http://schemas.openxmlformats.org/officeDocument/2006/relationships/hyperlink" Target="https://www.google.de/imgres?imgurl=http://www.keysigns.co.uk/images/hazard-warning-safety-signs-p1254-38488_zoom.jpg&amp;imgrefurl=http://www.keysigns.co.uk/signs-c2/safety-signs-c3/hazard-warning-signs-c4/general-hazard-warning-signs-c32/hazard-warning-safety-signs-p1254&amp;docid=fVtHyPNXnU5ViM&amp;tbnid=rd3ZInM62MveDM:&amp;vet=10ahUKEwir7YqLy-7YAhVEU1AKHRTFCE8QMwhbKBcwFw..i&amp;w=1000&amp;h=1000&amp;bih=633&amp;biw=1366&amp;q=warning&amp;ved=0ahUKEwir7YqLy-7YAhVEU1AKHRTFCE8QMwhbKBcwFw&amp;iact=mrc&amp;uact=8" TargetMode="External"/><Relationship Id="rId1" Type="http://schemas.openxmlformats.org/officeDocument/2006/relationships/tags" Target="../tags/tag389.xml"/><Relationship Id="rId6" Type="http://schemas.openxmlformats.org/officeDocument/2006/relationships/tags" Target="../tags/tag394.xml"/><Relationship Id="rId11" Type="http://schemas.openxmlformats.org/officeDocument/2006/relationships/slideLayout" Target="../slideLayouts/slideLayout10.xml"/><Relationship Id="rId5" Type="http://schemas.openxmlformats.org/officeDocument/2006/relationships/tags" Target="../tags/tag393.xml"/><Relationship Id="rId15" Type="http://schemas.openxmlformats.org/officeDocument/2006/relationships/image" Target="../media/image83.emf"/><Relationship Id="rId10" Type="http://schemas.openxmlformats.org/officeDocument/2006/relationships/tags" Target="../tags/tag398.xml"/><Relationship Id="rId4" Type="http://schemas.openxmlformats.org/officeDocument/2006/relationships/tags" Target="../tags/tag392.xml"/><Relationship Id="rId9" Type="http://schemas.openxmlformats.org/officeDocument/2006/relationships/tags" Target="../tags/tag397.xml"/><Relationship Id="rId14" Type="http://schemas.openxmlformats.org/officeDocument/2006/relationships/image" Target="../media/image71.emf"/></Relationships>
</file>

<file path=ppt/slides/_rels/slide4.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oleObject" Target="../embeddings/oleObject3.bin"/><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8.jpeg"/><Relationship Id="rId17" Type="http://schemas.openxmlformats.org/officeDocument/2006/relationships/image" Target="../media/image11.jpeg"/><Relationship Id="rId2" Type="http://schemas.openxmlformats.org/officeDocument/2006/relationships/tags" Target="../tags/tag32.xml"/><Relationship Id="rId16" Type="http://schemas.openxmlformats.org/officeDocument/2006/relationships/image" Target="../media/image10.emf"/><Relationship Id="rId1" Type="http://schemas.openxmlformats.org/officeDocument/2006/relationships/vmlDrawing" Target="../drawings/vmlDrawing3.vml"/><Relationship Id="rId6" Type="http://schemas.openxmlformats.org/officeDocument/2006/relationships/tags" Target="../tags/tag36.xml"/><Relationship Id="rId11" Type="http://schemas.openxmlformats.org/officeDocument/2006/relationships/image" Target="../media/image7.jpeg"/><Relationship Id="rId5" Type="http://schemas.openxmlformats.org/officeDocument/2006/relationships/tags" Target="../tags/tag35.xml"/><Relationship Id="rId15" Type="http://schemas.openxmlformats.org/officeDocument/2006/relationships/image" Target="../media/image9.jpeg"/><Relationship Id="rId10" Type="http://schemas.openxmlformats.org/officeDocument/2006/relationships/notesSlide" Target="../notesSlides/notesSlide4.xml"/><Relationship Id="rId4" Type="http://schemas.openxmlformats.org/officeDocument/2006/relationships/tags" Target="../tags/tag34.xml"/><Relationship Id="rId9" Type="http://schemas.openxmlformats.org/officeDocument/2006/relationships/slideLayout" Target="../slideLayouts/slideLayout8.xml"/><Relationship Id="rId14" Type="http://schemas.openxmlformats.org/officeDocument/2006/relationships/image" Target="../media/image4.emf"/></Relationships>
</file>

<file path=ppt/slides/_rels/slide40.xml.rels><?xml version="1.0" encoding="UTF-8" standalone="yes"?>
<Relationships xmlns="http://schemas.openxmlformats.org/package/2006/relationships"><Relationship Id="rId8" Type="http://schemas.openxmlformats.org/officeDocument/2006/relationships/tags" Target="../tags/tag406.xml"/><Relationship Id="rId13" Type="http://schemas.openxmlformats.org/officeDocument/2006/relationships/slideLayout" Target="../slideLayouts/slideLayout10.xml"/><Relationship Id="rId18" Type="http://schemas.openxmlformats.org/officeDocument/2006/relationships/image" Target="../media/image83.emf"/><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tags" Target="../tags/tag410.xml"/><Relationship Id="rId17" Type="http://schemas.openxmlformats.org/officeDocument/2006/relationships/image" Target="../media/image71.emf"/><Relationship Id="rId2" Type="http://schemas.openxmlformats.org/officeDocument/2006/relationships/tags" Target="../tags/tag400.xml"/><Relationship Id="rId16" Type="http://schemas.openxmlformats.org/officeDocument/2006/relationships/image" Target="../media/image73.emf"/><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tags" Target="../tags/tag409.xml"/><Relationship Id="rId5" Type="http://schemas.openxmlformats.org/officeDocument/2006/relationships/tags" Target="../tags/tag403.xml"/><Relationship Id="rId15" Type="http://schemas.openxmlformats.org/officeDocument/2006/relationships/image" Target="../media/image84.emf"/><Relationship Id="rId10" Type="http://schemas.openxmlformats.org/officeDocument/2006/relationships/tags" Target="../tags/tag408.xml"/><Relationship Id="rId19" Type="http://schemas.openxmlformats.org/officeDocument/2006/relationships/image" Target="../media/image78.emf"/><Relationship Id="rId4" Type="http://schemas.openxmlformats.org/officeDocument/2006/relationships/tags" Target="../tags/tag402.xml"/><Relationship Id="rId9" Type="http://schemas.openxmlformats.org/officeDocument/2006/relationships/tags" Target="../tags/tag407.xml"/><Relationship Id="rId1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tags" Target="../tags/tag418.xml"/><Relationship Id="rId13" Type="http://schemas.openxmlformats.org/officeDocument/2006/relationships/image" Target="../media/image85.emf"/><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notesSlide" Target="../notesSlides/notesSlide40.xml"/><Relationship Id="rId17" Type="http://schemas.openxmlformats.org/officeDocument/2006/relationships/image" Target="../media/image23.png"/><Relationship Id="rId2" Type="http://schemas.openxmlformats.org/officeDocument/2006/relationships/tags" Target="../tags/tag412.xml"/><Relationship Id="rId16" Type="http://schemas.openxmlformats.org/officeDocument/2006/relationships/image" Target="../media/image22.jpeg"/><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slideLayout" Target="../slideLayouts/slideLayout6.xml"/><Relationship Id="rId5" Type="http://schemas.openxmlformats.org/officeDocument/2006/relationships/tags" Target="../tags/tag415.xml"/><Relationship Id="rId15" Type="http://schemas.openxmlformats.org/officeDocument/2006/relationships/image" Target="../media/image83.emf"/><Relationship Id="rId10" Type="http://schemas.openxmlformats.org/officeDocument/2006/relationships/tags" Target="../tags/tag420.xml"/><Relationship Id="rId4" Type="http://schemas.openxmlformats.org/officeDocument/2006/relationships/tags" Target="../tags/tag414.xml"/><Relationship Id="rId9" Type="http://schemas.openxmlformats.org/officeDocument/2006/relationships/tags" Target="../tags/tag419.xml"/><Relationship Id="rId14" Type="http://schemas.openxmlformats.org/officeDocument/2006/relationships/image" Target="../media/image71.emf"/></Relationships>
</file>

<file path=ppt/slides/_rels/slide42.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11" Type="http://schemas.openxmlformats.org/officeDocument/2006/relationships/image" Target="../media/image73.emf"/><Relationship Id="rId5" Type="http://schemas.openxmlformats.org/officeDocument/2006/relationships/tags" Target="../tags/tag425.xml"/><Relationship Id="rId10" Type="http://schemas.openxmlformats.org/officeDocument/2006/relationships/image" Target="../media/image72.emf"/><Relationship Id="rId4" Type="http://schemas.openxmlformats.org/officeDocument/2006/relationships/tags" Target="../tags/tag424.xml"/><Relationship Id="rId9"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tags" Target="../tags/tag441.xml"/><Relationship Id="rId18" Type="http://schemas.openxmlformats.org/officeDocument/2006/relationships/image" Target="../media/image88.emf"/><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tags" Target="../tags/tag440.xml"/><Relationship Id="rId17" Type="http://schemas.openxmlformats.org/officeDocument/2006/relationships/image" Target="../media/image87.png"/><Relationship Id="rId2" Type="http://schemas.openxmlformats.org/officeDocument/2006/relationships/tags" Target="../tags/tag430.xml"/><Relationship Id="rId16" Type="http://schemas.openxmlformats.org/officeDocument/2006/relationships/image" Target="../media/image86.png"/><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tags" Target="../tags/tag439.xml"/><Relationship Id="rId5" Type="http://schemas.openxmlformats.org/officeDocument/2006/relationships/tags" Target="../tags/tag433.xml"/><Relationship Id="rId15" Type="http://schemas.openxmlformats.org/officeDocument/2006/relationships/notesSlide" Target="../notesSlides/notesSlide41.xml"/><Relationship Id="rId10" Type="http://schemas.openxmlformats.org/officeDocument/2006/relationships/tags" Target="../tags/tag438.xml"/><Relationship Id="rId4" Type="http://schemas.openxmlformats.org/officeDocument/2006/relationships/tags" Target="../tags/tag432.xml"/><Relationship Id="rId9" Type="http://schemas.openxmlformats.org/officeDocument/2006/relationships/tags" Target="../tags/tag437.xml"/><Relationship Id="rId1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tags" Target="../tags/tag444.xml"/><Relationship Id="rId7" Type="http://schemas.openxmlformats.org/officeDocument/2006/relationships/notesSlide" Target="../notesSlides/notesSlide42.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3.xml"/><Relationship Id="rId5" Type="http://schemas.openxmlformats.org/officeDocument/2006/relationships/tags" Target="../tags/tag446.xml"/><Relationship Id="rId10" Type="http://schemas.openxmlformats.org/officeDocument/2006/relationships/image" Target="../media/image90.png"/><Relationship Id="rId4" Type="http://schemas.openxmlformats.org/officeDocument/2006/relationships/tags" Target="../tags/tag445.xml"/><Relationship Id="rId9" Type="http://schemas.openxmlformats.org/officeDocument/2006/relationships/hyperlink" Target="https://getinge.training/all-courses/cardiohelp-outside-us/" TargetMode="Externa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openxmlformats.org/officeDocument/2006/relationships/tags" Target="../tags/tag448.xml"/><Relationship Id="rId7" Type="http://schemas.openxmlformats.org/officeDocument/2006/relationships/slideLayout" Target="../slideLayouts/slideLayout3.xml"/><Relationship Id="rId2" Type="http://schemas.openxmlformats.org/officeDocument/2006/relationships/tags" Target="../tags/tag447.xml"/><Relationship Id="rId1" Type="http://schemas.openxmlformats.org/officeDocument/2006/relationships/vmlDrawing" Target="../drawings/vmlDrawing32.vml"/><Relationship Id="rId6" Type="http://schemas.openxmlformats.org/officeDocument/2006/relationships/tags" Target="../tags/tag451.xml"/><Relationship Id="rId11" Type="http://schemas.openxmlformats.org/officeDocument/2006/relationships/image" Target="../media/image91.jpeg"/><Relationship Id="rId5" Type="http://schemas.openxmlformats.org/officeDocument/2006/relationships/tags" Target="../tags/tag450.xml"/><Relationship Id="rId10" Type="http://schemas.openxmlformats.org/officeDocument/2006/relationships/image" Target="../media/image6.emf"/><Relationship Id="rId4" Type="http://schemas.openxmlformats.org/officeDocument/2006/relationships/tags" Target="../tags/tag449.xml"/><Relationship Id="rId9" Type="http://schemas.openxmlformats.org/officeDocument/2006/relationships/oleObject" Target="../embeddings/oleObject33.bin"/></Relationships>
</file>

<file path=ppt/slides/_rels/slide46.xml.rels><?xml version="1.0" encoding="UTF-8" standalone="yes"?>
<Relationships xmlns="http://schemas.openxmlformats.org/package/2006/relationships"><Relationship Id="rId8" Type="http://schemas.openxmlformats.org/officeDocument/2006/relationships/tags" Target="../tags/tag459.xml"/><Relationship Id="rId13" Type="http://schemas.openxmlformats.org/officeDocument/2006/relationships/slideLayout" Target="../slideLayouts/slideLayout6.xml"/><Relationship Id="rId18" Type="http://schemas.openxmlformats.org/officeDocument/2006/relationships/image" Target="../media/image16.png"/><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tags" Target="../tags/tag463.xml"/><Relationship Id="rId17" Type="http://schemas.openxmlformats.org/officeDocument/2006/relationships/hyperlink" Target="https://www.google.de/imgres?imgurl=http://www.keysigns.co.uk/images/hazard-warning-safety-signs-p1254-38488_zoom.jpg&amp;imgrefurl=http://www.keysigns.co.uk/signs-c2/safety-signs-c3/hazard-warning-signs-c4/general-hazard-warning-signs-c32/hazard-warning-safety-signs-p1254&amp;docid=fVtHyPNXnU5ViM&amp;tbnid=rd3ZInM62MveDM:&amp;vet=10ahUKEwir7YqLy-7YAhVEU1AKHRTFCE8QMwhbKBcwFw..i&amp;w=1000&amp;h=1000&amp;bih=633&amp;biw=1366&amp;q=warning&amp;ved=0ahUKEwir7YqLy-7YAhVEU1AKHRTFCE8QMwhbKBcwFw&amp;iact=mrc&amp;uact=8" TargetMode="External"/><Relationship Id="rId2" Type="http://schemas.openxmlformats.org/officeDocument/2006/relationships/tags" Target="../tags/tag453.xml"/><Relationship Id="rId16" Type="http://schemas.openxmlformats.org/officeDocument/2006/relationships/image" Target="../media/image93.jpeg"/><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tags" Target="../tags/tag462.xml"/><Relationship Id="rId5" Type="http://schemas.openxmlformats.org/officeDocument/2006/relationships/tags" Target="../tags/tag456.xml"/><Relationship Id="rId15" Type="http://schemas.openxmlformats.org/officeDocument/2006/relationships/image" Target="../media/image92.emf"/><Relationship Id="rId10" Type="http://schemas.openxmlformats.org/officeDocument/2006/relationships/tags" Target="../tags/tag461.xml"/><Relationship Id="rId19" Type="http://schemas.openxmlformats.org/officeDocument/2006/relationships/image" Target="../media/image10.emf"/><Relationship Id="rId4" Type="http://schemas.openxmlformats.org/officeDocument/2006/relationships/tags" Target="../tags/tag455.xml"/><Relationship Id="rId9" Type="http://schemas.openxmlformats.org/officeDocument/2006/relationships/tags" Target="../tags/tag460.xml"/><Relationship Id="rId1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8" Type="http://schemas.openxmlformats.org/officeDocument/2006/relationships/tags" Target="../tags/tag470.xml"/><Relationship Id="rId13" Type="http://schemas.openxmlformats.org/officeDocument/2006/relationships/tags" Target="../tags/tag475.xml"/><Relationship Id="rId18" Type="http://schemas.openxmlformats.org/officeDocument/2006/relationships/oleObject" Target="../embeddings/oleObject34.bin"/><Relationship Id="rId3" Type="http://schemas.openxmlformats.org/officeDocument/2006/relationships/tags" Target="../tags/tag465.xml"/><Relationship Id="rId7" Type="http://schemas.openxmlformats.org/officeDocument/2006/relationships/tags" Target="../tags/tag469.xml"/><Relationship Id="rId12" Type="http://schemas.openxmlformats.org/officeDocument/2006/relationships/tags" Target="../tags/tag474.xml"/><Relationship Id="rId17" Type="http://schemas.openxmlformats.org/officeDocument/2006/relationships/image" Target="../media/image94.png"/><Relationship Id="rId2" Type="http://schemas.openxmlformats.org/officeDocument/2006/relationships/tags" Target="../tags/tag464.xml"/><Relationship Id="rId16" Type="http://schemas.openxmlformats.org/officeDocument/2006/relationships/image" Target="../media/image15.jpeg"/><Relationship Id="rId20" Type="http://schemas.openxmlformats.org/officeDocument/2006/relationships/image" Target="../media/image49.png"/><Relationship Id="rId1" Type="http://schemas.openxmlformats.org/officeDocument/2006/relationships/vmlDrawing" Target="../drawings/vmlDrawing33.vml"/><Relationship Id="rId6" Type="http://schemas.openxmlformats.org/officeDocument/2006/relationships/tags" Target="../tags/tag468.xml"/><Relationship Id="rId11" Type="http://schemas.openxmlformats.org/officeDocument/2006/relationships/tags" Target="../tags/tag473.xml"/><Relationship Id="rId5" Type="http://schemas.openxmlformats.org/officeDocument/2006/relationships/tags" Target="../tags/tag467.xml"/><Relationship Id="rId15" Type="http://schemas.openxmlformats.org/officeDocument/2006/relationships/notesSlide" Target="../notesSlides/notesSlide45.xml"/><Relationship Id="rId10" Type="http://schemas.openxmlformats.org/officeDocument/2006/relationships/tags" Target="../tags/tag472.xml"/><Relationship Id="rId19" Type="http://schemas.openxmlformats.org/officeDocument/2006/relationships/image" Target="../media/image4.emf"/><Relationship Id="rId4" Type="http://schemas.openxmlformats.org/officeDocument/2006/relationships/tags" Target="../tags/tag466.xml"/><Relationship Id="rId9" Type="http://schemas.openxmlformats.org/officeDocument/2006/relationships/tags" Target="../tags/tag471.xml"/><Relationship Id="rId14"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tags" Target="../tags/tag483.xml"/><Relationship Id="rId13" Type="http://schemas.openxmlformats.org/officeDocument/2006/relationships/notesSlide" Target="../notesSlides/notesSlide46.xml"/><Relationship Id="rId3" Type="http://schemas.openxmlformats.org/officeDocument/2006/relationships/tags" Target="../tags/tag478.xml"/><Relationship Id="rId7" Type="http://schemas.openxmlformats.org/officeDocument/2006/relationships/tags" Target="../tags/tag482.xml"/><Relationship Id="rId12" Type="http://schemas.openxmlformats.org/officeDocument/2006/relationships/slideLayout" Target="../slideLayouts/slideLayout6.xml"/><Relationship Id="rId2" Type="http://schemas.openxmlformats.org/officeDocument/2006/relationships/tags" Target="../tags/tag477.xml"/><Relationship Id="rId16" Type="http://schemas.openxmlformats.org/officeDocument/2006/relationships/image" Target="../media/image97.jpeg"/><Relationship Id="rId1" Type="http://schemas.openxmlformats.org/officeDocument/2006/relationships/tags" Target="../tags/tag476.xml"/><Relationship Id="rId6" Type="http://schemas.openxmlformats.org/officeDocument/2006/relationships/tags" Target="../tags/tag481.xml"/><Relationship Id="rId11" Type="http://schemas.openxmlformats.org/officeDocument/2006/relationships/tags" Target="../tags/tag486.xml"/><Relationship Id="rId5" Type="http://schemas.openxmlformats.org/officeDocument/2006/relationships/tags" Target="../tags/tag480.xml"/><Relationship Id="rId15" Type="http://schemas.openxmlformats.org/officeDocument/2006/relationships/image" Target="../media/image96.emf"/><Relationship Id="rId10" Type="http://schemas.openxmlformats.org/officeDocument/2006/relationships/tags" Target="../tags/tag485.xml"/><Relationship Id="rId4" Type="http://schemas.openxmlformats.org/officeDocument/2006/relationships/tags" Target="../tags/tag479.xml"/><Relationship Id="rId9" Type="http://schemas.openxmlformats.org/officeDocument/2006/relationships/tags" Target="../tags/tag484.xml"/><Relationship Id="rId14" Type="http://schemas.openxmlformats.org/officeDocument/2006/relationships/image" Target="../media/image95.jpeg"/></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88.xml"/><Relationship Id="rId7" Type="http://schemas.openxmlformats.org/officeDocument/2006/relationships/tags" Target="../tags/tag492.xml"/><Relationship Id="rId12" Type="http://schemas.openxmlformats.org/officeDocument/2006/relationships/image" Target="../media/image98.jpeg"/><Relationship Id="rId2" Type="http://schemas.openxmlformats.org/officeDocument/2006/relationships/tags" Target="../tags/tag487.xml"/><Relationship Id="rId1" Type="http://schemas.openxmlformats.org/officeDocument/2006/relationships/vmlDrawing" Target="../drawings/vmlDrawing34.vml"/><Relationship Id="rId6" Type="http://schemas.openxmlformats.org/officeDocument/2006/relationships/tags" Target="../tags/tag491.xml"/><Relationship Id="rId11" Type="http://schemas.openxmlformats.org/officeDocument/2006/relationships/image" Target="../media/image6.emf"/><Relationship Id="rId5" Type="http://schemas.openxmlformats.org/officeDocument/2006/relationships/tags" Target="../tags/tag490.xml"/><Relationship Id="rId10" Type="http://schemas.openxmlformats.org/officeDocument/2006/relationships/oleObject" Target="../embeddings/oleObject35.bin"/><Relationship Id="rId4" Type="http://schemas.openxmlformats.org/officeDocument/2006/relationships/tags" Target="../tags/tag489.xml"/><Relationship Id="rId9"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12.jpeg"/><Relationship Id="rId2" Type="http://schemas.openxmlformats.org/officeDocument/2006/relationships/tags" Target="../tags/tag39.xml"/><Relationship Id="rId1" Type="http://schemas.openxmlformats.org/officeDocument/2006/relationships/vmlDrawing" Target="../drawings/vmlDrawing4.vml"/><Relationship Id="rId6" Type="http://schemas.openxmlformats.org/officeDocument/2006/relationships/tags" Target="../tags/tag43.xml"/><Relationship Id="rId11" Type="http://schemas.openxmlformats.org/officeDocument/2006/relationships/image" Target="../media/image6.emf"/><Relationship Id="rId5" Type="http://schemas.openxmlformats.org/officeDocument/2006/relationships/tags" Target="../tags/tag42.xml"/><Relationship Id="rId10" Type="http://schemas.openxmlformats.org/officeDocument/2006/relationships/oleObject" Target="../embeddings/oleObject4.bin"/><Relationship Id="rId4" Type="http://schemas.openxmlformats.org/officeDocument/2006/relationships/tags" Target="../tags/tag41.xml"/><Relationship Id="rId9"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tags" Target="../tags/tag499.xml"/><Relationship Id="rId13" Type="http://schemas.openxmlformats.org/officeDocument/2006/relationships/tags" Target="../tags/tag504.xml"/><Relationship Id="rId18" Type="http://schemas.openxmlformats.org/officeDocument/2006/relationships/notesSlide" Target="../notesSlides/notesSlide48.xml"/><Relationship Id="rId26" Type="http://schemas.openxmlformats.org/officeDocument/2006/relationships/image" Target="../media/image104.jpeg"/><Relationship Id="rId3" Type="http://schemas.openxmlformats.org/officeDocument/2006/relationships/tags" Target="../tags/tag494.xml"/><Relationship Id="rId21" Type="http://schemas.openxmlformats.org/officeDocument/2006/relationships/image" Target="../media/image4.emf"/><Relationship Id="rId7" Type="http://schemas.openxmlformats.org/officeDocument/2006/relationships/tags" Target="../tags/tag498.xml"/><Relationship Id="rId12" Type="http://schemas.openxmlformats.org/officeDocument/2006/relationships/tags" Target="../tags/tag503.xml"/><Relationship Id="rId17" Type="http://schemas.openxmlformats.org/officeDocument/2006/relationships/slideLayout" Target="../slideLayouts/slideLayout10.xml"/><Relationship Id="rId25" Type="http://schemas.openxmlformats.org/officeDocument/2006/relationships/image" Target="../media/image103.png"/><Relationship Id="rId2" Type="http://schemas.openxmlformats.org/officeDocument/2006/relationships/tags" Target="../tags/tag493.xml"/><Relationship Id="rId16" Type="http://schemas.openxmlformats.org/officeDocument/2006/relationships/tags" Target="../tags/tag507.xml"/><Relationship Id="rId20" Type="http://schemas.openxmlformats.org/officeDocument/2006/relationships/oleObject" Target="../embeddings/oleObject36.bin"/><Relationship Id="rId1" Type="http://schemas.openxmlformats.org/officeDocument/2006/relationships/vmlDrawing" Target="../drawings/vmlDrawing35.vml"/><Relationship Id="rId6" Type="http://schemas.openxmlformats.org/officeDocument/2006/relationships/tags" Target="../tags/tag497.xml"/><Relationship Id="rId11" Type="http://schemas.openxmlformats.org/officeDocument/2006/relationships/tags" Target="../tags/tag502.xml"/><Relationship Id="rId24" Type="http://schemas.openxmlformats.org/officeDocument/2006/relationships/image" Target="../media/image102.jpeg"/><Relationship Id="rId5" Type="http://schemas.openxmlformats.org/officeDocument/2006/relationships/tags" Target="../tags/tag496.xml"/><Relationship Id="rId15" Type="http://schemas.openxmlformats.org/officeDocument/2006/relationships/tags" Target="../tags/tag506.xml"/><Relationship Id="rId23" Type="http://schemas.openxmlformats.org/officeDocument/2006/relationships/image" Target="../media/image101.jpeg"/><Relationship Id="rId10" Type="http://schemas.openxmlformats.org/officeDocument/2006/relationships/tags" Target="../tags/tag501.xml"/><Relationship Id="rId19" Type="http://schemas.openxmlformats.org/officeDocument/2006/relationships/image" Target="../media/image99.jpeg"/><Relationship Id="rId4" Type="http://schemas.openxmlformats.org/officeDocument/2006/relationships/tags" Target="../tags/tag495.xml"/><Relationship Id="rId9" Type="http://schemas.openxmlformats.org/officeDocument/2006/relationships/tags" Target="../tags/tag500.xml"/><Relationship Id="rId14" Type="http://schemas.openxmlformats.org/officeDocument/2006/relationships/tags" Target="../tags/tag505.xml"/><Relationship Id="rId22" Type="http://schemas.openxmlformats.org/officeDocument/2006/relationships/image" Target="../media/image100.jpeg"/></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510.xml"/><Relationship Id="rId7" Type="http://schemas.openxmlformats.org/officeDocument/2006/relationships/tags" Target="../tags/tag514.xml"/><Relationship Id="rId12" Type="http://schemas.openxmlformats.org/officeDocument/2006/relationships/image" Target="../media/image107.jpeg"/><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tags" Target="../tags/tag513.xml"/><Relationship Id="rId11" Type="http://schemas.openxmlformats.org/officeDocument/2006/relationships/image" Target="../media/image106.jpeg"/><Relationship Id="rId5" Type="http://schemas.openxmlformats.org/officeDocument/2006/relationships/tags" Target="../tags/tag512.xml"/><Relationship Id="rId10" Type="http://schemas.openxmlformats.org/officeDocument/2006/relationships/image" Target="../media/image105.jpeg"/><Relationship Id="rId4" Type="http://schemas.openxmlformats.org/officeDocument/2006/relationships/tags" Target="../tags/tag511.xml"/><Relationship Id="rId9"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8" Type="http://schemas.openxmlformats.org/officeDocument/2006/relationships/tags" Target="../tags/tag521.xml"/><Relationship Id="rId13" Type="http://schemas.openxmlformats.org/officeDocument/2006/relationships/oleObject" Target="../embeddings/oleObject37.bin"/><Relationship Id="rId3" Type="http://schemas.openxmlformats.org/officeDocument/2006/relationships/tags" Target="../tags/tag516.xml"/><Relationship Id="rId7" Type="http://schemas.openxmlformats.org/officeDocument/2006/relationships/tags" Target="../tags/tag520.xml"/><Relationship Id="rId12" Type="http://schemas.openxmlformats.org/officeDocument/2006/relationships/notesSlide" Target="../notesSlides/notesSlide50.xml"/><Relationship Id="rId2" Type="http://schemas.openxmlformats.org/officeDocument/2006/relationships/tags" Target="../tags/tag515.xml"/><Relationship Id="rId16" Type="http://schemas.openxmlformats.org/officeDocument/2006/relationships/image" Target="../media/image101.jpeg"/><Relationship Id="rId1" Type="http://schemas.openxmlformats.org/officeDocument/2006/relationships/vmlDrawing" Target="../drawings/vmlDrawing36.vml"/><Relationship Id="rId6" Type="http://schemas.openxmlformats.org/officeDocument/2006/relationships/tags" Target="../tags/tag519.xml"/><Relationship Id="rId11" Type="http://schemas.openxmlformats.org/officeDocument/2006/relationships/slideLayout" Target="../slideLayouts/slideLayout6.xml"/><Relationship Id="rId5" Type="http://schemas.openxmlformats.org/officeDocument/2006/relationships/tags" Target="../tags/tag518.xml"/><Relationship Id="rId15" Type="http://schemas.openxmlformats.org/officeDocument/2006/relationships/image" Target="../media/image108.jpeg"/><Relationship Id="rId10" Type="http://schemas.openxmlformats.org/officeDocument/2006/relationships/tags" Target="../tags/tag523.xml"/><Relationship Id="rId4" Type="http://schemas.openxmlformats.org/officeDocument/2006/relationships/tags" Target="../tags/tag517.xml"/><Relationship Id="rId9" Type="http://schemas.openxmlformats.org/officeDocument/2006/relationships/tags" Target="../tags/tag522.xml"/><Relationship Id="rId14" Type="http://schemas.openxmlformats.org/officeDocument/2006/relationships/image" Target="../media/image4.emf"/></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51.xml"/><Relationship Id="rId3" Type="http://schemas.openxmlformats.org/officeDocument/2006/relationships/tags" Target="../tags/tag525.xml"/><Relationship Id="rId7" Type="http://schemas.openxmlformats.org/officeDocument/2006/relationships/slideLayout" Target="../slideLayouts/slideLayout3.xml"/><Relationship Id="rId2" Type="http://schemas.openxmlformats.org/officeDocument/2006/relationships/tags" Target="../tags/tag524.xml"/><Relationship Id="rId1" Type="http://schemas.openxmlformats.org/officeDocument/2006/relationships/vmlDrawing" Target="../drawings/vmlDrawing37.vml"/><Relationship Id="rId6" Type="http://schemas.openxmlformats.org/officeDocument/2006/relationships/tags" Target="../tags/tag528.xml"/><Relationship Id="rId5" Type="http://schemas.openxmlformats.org/officeDocument/2006/relationships/tags" Target="../tags/tag527.xml"/><Relationship Id="rId10" Type="http://schemas.openxmlformats.org/officeDocument/2006/relationships/image" Target="../media/image6.emf"/><Relationship Id="rId4" Type="http://schemas.openxmlformats.org/officeDocument/2006/relationships/tags" Target="../tags/tag526.xml"/><Relationship Id="rId9" Type="http://schemas.openxmlformats.org/officeDocument/2006/relationships/oleObject" Target="../embeddings/oleObject38.bin"/></Relationships>
</file>

<file path=ppt/slides/_rels/slide54.xml.rels><?xml version="1.0" encoding="UTF-8" standalone="yes"?>
<Relationships xmlns="http://schemas.openxmlformats.org/package/2006/relationships"><Relationship Id="rId8" Type="http://schemas.openxmlformats.org/officeDocument/2006/relationships/tags" Target="../tags/tag535.xml"/><Relationship Id="rId13" Type="http://schemas.openxmlformats.org/officeDocument/2006/relationships/oleObject" Target="../embeddings/oleObject39.bin"/><Relationship Id="rId3" Type="http://schemas.openxmlformats.org/officeDocument/2006/relationships/tags" Target="../tags/tag530.xml"/><Relationship Id="rId7" Type="http://schemas.openxmlformats.org/officeDocument/2006/relationships/tags" Target="../tags/tag534.xml"/><Relationship Id="rId12" Type="http://schemas.openxmlformats.org/officeDocument/2006/relationships/notesSlide" Target="../notesSlides/notesSlide52.xml"/><Relationship Id="rId2" Type="http://schemas.openxmlformats.org/officeDocument/2006/relationships/tags" Target="../tags/tag529.xml"/><Relationship Id="rId16" Type="http://schemas.openxmlformats.org/officeDocument/2006/relationships/image" Target="../media/image10.emf"/><Relationship Id="rId1" Type="http://schemas.openxmlformats.org/officeDocument/2006/relationships/vmlDrawing" Target="../drawings/vmlDrawing38.vml"/><Relationship Id="rId6" Type="http://schemas.openxmlformats.org/officeDocument/2006/relationships/tags" Target="../tags/tag533.xml"/><Relationship Id="rId11" Type="http://schemas.openxmlformats.org/officeDocument/2006/relationships/slideLayout" Target="../slideLayouts/slideLayout6.xml"/><Relationship Id="rId5" Type="http://schemas.openxmlformats.org/officeDocument/2006/relationships/tags" Target="../tags/tag532.xml"/><Relationship Id="rId15" Type="http://schemas.openxmlformats.org/officeDocument/2006/relationships/image" Target="../media/image109.emf"/><Relationship Id="rId10" Type="http://schemas.openxmlformats.org/officeDocument/2006/relationships/tags" Target="../tags/tag537.xml"/><Relationship Id="rId4" Type="http://schemas.openxmlformats.org/officeDocument/2006/relationships/tags" Target="../tags/tag531.xml"/><Relationship Id="rId9" Type="http://schemas.openxmlformats.org/officeDocument/2006/relationships/tags" Target="../tags/tag536.xml"/><Relationship Id="rId14" Type="http://schemas.openxmlformats.org/officeDocument/2006/relationships/image" Target="../media/image4.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notesSlide" Target="../notesSlides/notesSlide6.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slideLayout" Target="../slideLayouts/slideLayout10.xml"/><Relationship Id="rId17" Type="http://schemas.openxmlformats.org/officeDocument/2006/relationships/image" Target="../media/image4.emf"/><Relationship Id="rId2" Type="http://schemas.openxmlformats.org/officeDocument/2006/relationships/tags" Target="../tags/tag45.xml"/><Relationship Id="rId16" Type="http://schemas.openxmlformats.org/officeDocument/2006/relationships/oleObject" Target="../embeddings/oleObject5.bin"/><Relationship Id="rId1" Type="http://schemas.openxmlformats.org/officeDocument/2006/relationships/vmlDrawing" Target="../drawings/vmlDrawing5.v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14.jpeg"/><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image" Target="../media/image15.jpeg"/><Relationship Id="rId3" Type="http://schemas.openxmlformats.org/officeDocument/2006/relationships/tags" Target="../tags/tag56.xml"/><Relationship Id="rId21" Type="http://schemas.openxmlformats.org/officeDocument/2006/relationships/image" Target="../media/image17.jpeg"/><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image" Target="../media/image4.emf"/><Relationship Id="rId2" Type="http://schemas.openxmlformats.org/officeDocument/2006/relationships/tags" Target="../tags/tag55.xml"/><Relationship Id="rId16" Type="http://schemas.openxmlformats.org/officeDocument/2006/relationships/oleObject" Target="../embeddings/oleObject6.bin"/><Relationship Id="rId20" Type="http://schemas.openxmlformats.org/officeDocument/2006/relationships/image" Target="../media/image16.png"/><Relationship Id="rId1" Type="http://schemas.openxmlformats.org/officeDocument/2006/relationships/vmlDrawing" Target="../drawings/vmlDrawing6.vml"/><Relationship Id="rId6" Type="http://schemas.openxmlformats.org/officeDocument/2006/relationships/tags" Target="../tags/tag59.xml"/><Relationship Id="rId11" Type="http://schemas.openxmlformats.org/officeDocument/2006/relationships/tags" Target="../tags/tag64.xml"/><Relationship Id="rId5" Type="http://schemas.openxmlformats.org/officeDocument/2006/relationships/tags" Target="../tags/tag58.xml"/><Relationship Id="rId15" Type="http://schemas.openxmlformats.org/officeDocument/2006/relationships/notesSlide" Target="../notesSlides/notesSlide7.xml"/><Relationship Id="rId10" Type="http://schemas.openxmlformats.org/officeDocument/2006/relationships/tags" Target="../tags/tag63.xml"/><Relationship Id="rId19" Type="http://schemas.openxmlformats.org/officeDocument/2006/relationships/hyperlink" Target="https://www.google.de/imgres?imgurl=http://www.keysigns.co.uk/images/hazard-warning-safety-signs-p1254-38488_zoom.jpg&amp;imgrefurl=http://www.keysigns.co.uk/signs-c2/safety-signs-c3/hazard-warning-signs-c4/general-hazard-warning-signs-c32/hazard-warning-safety-signs-p1254&amp;docid=fVtHyPNXnU5ViM&amp;tbnid=rd3ZInM62MveDM:&amp;vet=10ahUKEwir7YqLy-7YAhVEU1AKHRTFCE8QMwhbKBcwFw..i&amp;w=1000&amp;h=1000&amp;bih=633&amp;biw=1366&amp;q=warning&amp;ved=0ahUKEwir7YqLy-7YAhVEU1AKHRTFCE8QMwhbKBcwFw&amp;iact=mrc&amp;uact=8" TargetMode="Externa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oleObject" Target="../embeddings/oleObject7.bin"/><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notesSlide" Target="../notesSlides/notesSlide8.xml"/><Relationship Id="rId2" Type="http://schemas.openxmlformats.org/officeDocument/2006/relationships/tags" Target="../tags/tag67.xml"/><Relationship Id="rId16" Type="http://schemas.openxmlformats.org/officeDocument/2006/relationships/image" Target="../media/image18.png"/><Relationship Id="rId1" Type="http://schemas.openxmlformats.org/officeDocument/2006/relationships/vmlDrawing" Target="../drawings/vmlDrawing7.vml"/><Relationship Id="rId6" Type="http://schemas.openxmlformats.org/officeDocument/2006/relationships/tags" Target="../tags/tag71.xml"/><Relationship Id="rId11" Type="http://schemas.openxmlformats.org/officeDocument/2006/relationships/slideLayout" Target="../slideLayouts/slideLayout10.xml"/><Relationship Id="rId5" Type="http://schemas.openxmlformats.org/officeDocument/2006/relationships/tags" Target="../tags/tag70.xml"/><Relationship Id="rId15" Type="http://schemas.openxmlformats.org/officeDocument/2006/relationships/oleObject" Target="../embeddings/oleObject8.bin"/><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19.jpe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4.emf"/><Relationship Id="rId2" Type="http://schemas.openxmlformats.org/officeDocument/2006/relationships/tags" Target="../tags/tag76.xml"/><Relationship Id="rId1" Type="http://schemas.openxmlformats.org/officeDocument/2006/relationships/vmlDrawing" Target="../drawings/vmlDrawing8.vml"/><Relationship Id="rId6" Type="http://schemas.openxmlformats.org/officeDocument/2006/relationships/tags" Target="../tags/tag80.xml"/><Relationship Id="rId11" Type="http://schemas.openxmlformats.org/officeDocument/2006/relationships/oleObject" Target="../embeddings/oleObject9.bin"/><Relationship Id="rId5" Type="http://schemas.openxmlformats.org/officeDocument/2006/relationships/tags" Target="../tags/tag79.xml"/><Relationship Id="rId10" Type="http://schemas.openxmlformats.org/officeDocument/2006/relationships/notesSlide" Target="../notesSlides/notesSlide9.xml"/><Relationship Id="rId4" Type="http://schemas.openxmlformats.org/officeDocument/2006/relationships/tags" Target="../tags/tag78.xml"/><Relationship Id="rId9"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1" hidden="1"/>
          <p:cNvGraphicFramePr>
            <a:graphicFrameLocks noChangeAspect="1"/>
          </p:cNvGraphicFramePr>
          <p:nvPr>
            <p:custDataLst>
              <p:tags r:id="rId2"/>
            </p:custDataLst>
            <p:extLst>
              <p:ext uri="{D42A27DB-BD31-4B8C-83A1-F6EECF244321}">
                <p14:modId xmlns:p14="http://schemas.microsoft.com/office/powerpoint/2010/main" val="2492255216"/>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0538" name="think-cell Slide" r:id="rId8" imgW="270" imgH="270" progId="">
                  <p:embed/>
                </p:oleObj>
              </mc:Choice>
              <mc:Fallback>
                <p:oleObj name="think-cell Slide" r:id="rId8" imgW="270" imgH="270" progId="">
                  <p:embed/>
                  <p:pic>
                    <p:nvPicPr>
                      <p:cNvPr id="0" name="Object 1"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5" name="Title 3"/>
          <p:cNvSpPr>
            <a:spLocks noGrp="1"/>
          </p:cNvSpPr>
          <p:nvPr>
            <p:ph type="ctrTitle"/>
            <p:custDataLst>
              <p:tags r:id="rId3"/>
            </p:custDataLst>
          </p:nvPr>
        </p:nvSpPr>
        <p:spPr bwMode="auto"/>
        <p:txBody>
          <a:bodyPr wrap="square" numCol="1" compatLnSpc="1">
            <a:prstTxWarp prst="textNoShape">
              <a:avLst/>
            </a:prstTxWarp>
          </a:bodyPr>
          <a:lstStyle/>
          <a:p>
            <a:r>
              <a:rPr lang="en-US" altLang="en-US"/>
              <a:t>User Training</a:t>
            </a:r>
          </a:p>
        </p:txBody>
      </p:sp>
      <p:sp>
        <p:nvSpPr>
          <p:cNvPr id="13316" name="Subtitle 6"/>
          <p:cNvSpPr>
            <a:spLocks noGrp="1"/>
          </p:cNvSpPr>
          <p:nvPr>
            <p:ph type="subTitle" idx="1"/>
            <p:custDataLst>
              <p:tags r:id="rId4"/>
            </p:custDataLst>
          </p:nvPr>
        </p:nvSpPr>
        <p:spPr/>
        <p:txBody>
          <a:bodyPr wrap="square" numCol="1" anchor="t" anchorCtr="0" compatLnSpc="1">
            <a:prstTxWarp prst="textNoShape">
              <a:avLst/>
            </a:prstTxWarp>
          </a:bodyPr>
          <a:lstStyle/>
          <a:p>
            <a:r>
              <a:rPr lang="en-US" altLang="en-US" dirty="0" err="1">
                <a:solidFill>
                  <a:srgbClr val="F39200"/>
                </a:solidFill>
              </a:rPr>
              <a:t>Cardiohelp</a:t>
            </a:r>
            <a:r>
              <a:rPr lang="en-US" altLang="en-US" dirty="0">
                <a:solidFill>
                  <a:srgbClr val="F39200"/>
                </a:solidFill>
              </a:rPr>
              <a:t> Heart-lung Support System</a:t>
            </a:r>
          </a:p>
        </p:txBody>
      </p:sp>
      <p:pic>
        <p:nvPicPr>
          <p:cNvPr id="3" name="Bildplatzhalter 2"/>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4383" t="1240" r="4202" b="-4635"/>
          <a:stretch/>
        </p:blipFill>
        <p:spPr/>
      </p:pic>
      <p:sp>
        <p:nvSpPr>
          <p:cNvPr id="2" name="Rechteck 1"/>
          <p:cNvSpPr/>
          <p:nvPr/>
        </p:nvSpPr>
        <p:spPr>
          <a:xfrm>
            <a:off x="0" y="6345936"/>
            <a:ext cx="6099048" cy="512064"/>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smtClean="0">
              <a:solidFill>
                <a:schemeClr val="tx1"/>
              </a:solidFill>
            </a:endParaRPr>
          </a:p>
        </p:txBody>
      </p:sp>
      <p:sp>
        <p:nvSpPr>
          <p:cNvPr id="14" name="Footer Placeholder 1"/>
          <p:cNvSpPr txBox="1">
            <a:spLocks/>
          </p:cNvSpPr>
          <p:nvPr>
            <p:custDataLst>
              <p:tags r:id="rId5"/>
            </p:custDataLst>
          </p:nvPr>
        </p:nvSpPr>
        <p:spPr>
          <a:xfrm>
            <a:off x="219456" y="6516688"/>
            <a:ext cx="5660136" cy="260003"/>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46AD"/>
              </a:buClr>
            </a:pPr>
            <a:r>
              <a:rPr lang="en-US" sz="800" dirty="0"/>
              <a:t>This document is intended to provide information to an international audience outside of the US</a:t>
            </a:r>
            <a:r>
              <a:rPr lang="en-US" sz="800" dirty="0" smtClean="0"/>
              <a:t>. Subject </a:t>
            </a:r>
            <a:r>
              <a:rPr lang="en-US" sz="800" dirty="0"/>
              <a:t>to </a:t>
            </a:r>
            <a:r>
              <a:rPr lang="en-US" sz="800" dirty="0" smtClean="0"/>
              <a:t>modifications. All </a:t>
            </a:r>
            <a:r>
              <a:rPr lang="en-US" sz="800" dirty="0"/>
              <a:t>images used are for illustrative purposes only and may not accurately represent the product or its use.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10" hidden="1"/>
          <p:cNvGraphicFramePr>
            <a:graphicFrameLocks noChangeAspect="1"/>
          </p:cNvGraphicFramePr>
          <p:nvPr>
            <p:custDataLst>
              <p:tags r:id="rId2"/>
            </p:custDataLst>
            <p:extLst>
              <p:ext uri="{D42A27DB-BD31-4B8C-83A1-F6EECF244321}">
                <p14:modId xmlns:p14="http://schemas.microsoft.com/office/powerpoint/2010/main" val="357824863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4874" name="think-cell Slide" r:id="rId17" imgW="270" imgH="270" progId="">
                  <p:embed/>
                </p:oleObj>
              </mc:Choice>
              <mc:Fallback>
                <p:oleObj name="think-cell Slide" r:id="rId17" imgW="270" imgH="270" progId="">
                  <p:embed/>
                  <p:pic>
                    <p:nvPicPr>
                      <p:cNvPr id="0" name="Object 10"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Content Placeholder 7"/>
          <p:cNvSpPr>
            <a:spLocks noGrp="1"/>
          </p:cNvSpPr>
          <p:nvPr>
            <p:ph idx="1"/>
            <p:custDataLst>
              <p:tags r:id="rId3"/>
            </p:custDataLst>
          </p:nvPr>
        </p:nvSpPr>
        <p:spPr/>
        <p:txBody>
          <a:bodyPr wrap="square" numCol="1" anchor="t" anchorCtr="0" compatLnSpc="1">
            <a:prstTxWarp prst="textNoShape">
              <a:avLst/>
            </a:prstTxWarp>
          </a:bodyPr>
          <a:lstStyle/>
          <a:p>
            <a:pPr marL="173038" lvl="1"/>
            <a:r>
              <a:rPr lang="en-US" altLang="en-US" sz="1800"/>
              <a:t>Optical (contactless, spectrometric measurement)</a:t>
            </a:r>
          </a:p>
          <a:p>
            <a:pPr marL="347663" lvl="3"/>
            <a:r>
              <a:rPr lang="en-US" altLang="en-US" sz="1800"/>
              <a:t>Hemoglobin </a:t>
            </a:r>
            <a:r>
              <a:rPr lang="en-US" altLang="en-US" sz="1800" err="1"/>
              <a:t>Hb</a:t>
            </a:r>
            <a:endParaRPr lang="en-US" altLang="en-US" sz="1800"/>
          </a:p>
          <a:p>
            <a:pPr marL="347663" lvl="3"/>
            <a:r>
              <a:rPr lang="en-US" altLang="en-US" sz="1800"/>
              <a:t>Hematocrit </a:t>
            </a:r>
            <a:r>
              <a:rPr lang="en-US" altLang="en-US" sz="1800" err="1"/>
              <a:t>Hct</a:t>
            </a:r>
            <a:endParaRPr lang="en-US" altLang="en-US" sz="1800"/>
          </a:p>
          <a:p>
            <a:pPr marL="347663" lvl="3"/>
            <a:r>
              <a:rPr lang="en-US" altLang="en-US" sz="1800"/>
              <a:t>Venous blood saturation SvO</a:t>
            </a:r>
            <a:r>
              <a:rPr lang="en-US" altLang="en-US" sz="1800" baseline="-25000"/>
              <a:t>2</a:t>
            </a:r>
            <a:r>
              <a:rPr lang="en-US" altLang="en-US" sz="1800"/>
              <a:t> </a:t>
            </a:r>
          </a:p>
          <a:p>
            <a:pPr marL="173038" lvl="1"/>
            <a:r>
              <a:rPr lang="en-US" altLang="en-US" sz="1800"/>
              <a:t>Non-invasive, thermopile infrared sensor</a:t>
            </a:r>
          </a:p>
          <a:p>
            <a:pPr marL="347663" lvl="3"/>
            <a:r>
              <a:rPr lang="en-US" altLang="en-US" sz="1800"/>
              <a:t>Venous blood temperature </a:t>
            </a:r>
            <a:r>
              <a:rPr lang="en-US" altLang="en-US" sz="1800" err="1"/>
              <a:t>T</a:t>
            </a:r>
            <a:r>
              <a:rPr lang="en-US" altLang="en-US" sz="1800" baseline="-25000" err="1"/>
              <a:t>Ven</a:t>
            </a:r>
            <a:endParaRPr lang="en-US" altLang="en-US" sz="1800" baseline="-25000"/>
          </a:p>
          <a:p>
            <a:pPr marL="173038" lvl="1"/>
            <a:endParaRPr lang="en-US" altLang="en-US" sz="1800"/>
          </a:p>
        </p:txBody>
      </p:sp>
      <p:pic>
        <p:nvPicPr>
          <p:cNvPr id="35850" name="Picture 2"/>
          <p:cNvPicPr>
            <a:picLocks noGrp="1" noChangeAspect="1" noChangeArrowheads="1"/>
          </p:cNvPicPr>
          <p:nvPr>
            <p:ph idx="14"/>
            <p:custDataLst>
              <p:tags r:id="rId4"/>
            </p:custDataLst>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888044" y="2030107"/>
            <a:ext cx="4324350" cy="2505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4" name="Text Placeholder 3"/>
          <p:cNvSpPr>
            <a:spLocks noGrp="1"/>
          </p:cNvSpPr>
          <p:nvPr>
            <p:ph type="body" sz="quarter" idx="13"/>
            <p:custDataLst>
              <p:tags r:id="rId5"/>
            </p:custDataLst>
          </p:nvPr>
        </p:nvSpPr>
        <p:spPr/>
        <p:txBody>
          <a:bodyPr wrap="square" numCol="1" anchorCtr="0" compatLnSpc="1">
            <a:prstTxWarp prst="textNoShape">
              <a:avLst/>
            </a:prstTxWarp>
          </a:bodyPr>
          <a:lstStyle/>
          <a:p>
            <a:r>
              <a:rPr altLang="en-US" dirty="0">
                <a:solidFill>
                  <a:srgbClr val="F39200"/>
                </a:solidFill>
              </a:rPr>
              <a:t>Sensors – Venous Probe</a:t>
            </a:r>
          </a:p>
        </p:txBody>
      </p:sp>
      <p:sp>
        <p:nvSpPr>
          <p:cNvPr id="3" name="Title 2"/>
          <p:cNvSpPr>
            <a:spLocks noGrp="1"/>
          </p:cNvSpPr>
          <p:nvPr>
            <p:ph type="title"/>
            <p:custDataLst>
              <p:tags r:id="rId6"/>
            </p:custDataLst>
          </p:nvPr>
        </p:nvSpPr>
        <p:spPr/>
        <p:txBody>
          <a:bodyPr/>
          <a:lstStyle/>
          <a:p>
            <a:pPr fontAlgn="auto">
              <a:spcAft>
                <a:spcPts val="0"/>
              </a:spcAft>
              <a:defRPr/>
            </a:pPr>
            <a:r>
              <a:rPr lang="en-US" altLang="en-US" dirty="0" err="1"/>
              <a:t>Cardiohelp</a:t>
            </a:r>
            <a:r>
              <a:rPr lang="en-US" altLang="en-US" dirty="0"/>
              <a:t> Connections and components</a:t>
            </a:r>
            <a:endParaRPr lang="en-US" dirty="0"/>
          </a:p>
        </p:txBody>
      </p:sp>
      <p:sp>
        <p:nvSpPr>
          <p:cNvPr id="35846" name="Date Placeholder 4"/>
          <p:cNvSpPr>
            <a:spLocks noGrp="1"/>
          </p:cNvSpPr>
          <p:nvPr>
            <p:ph type="dt" sz="half" idx="15"/>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5847" name="Footer Placeholder 5"/>
          <p:cNvSpPr>
            <a:spLocks noGrp="1"/>
          </p:cNvSpPr>
          <p:nvPr>
            <p:ph type="ftr" sz="quarter" idx="16"/>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5848" name="Slide Number Placeholder 9"/>
          <p:cNvSpPr>
            <a:spLocks noGrp="1"/>
          </p:cNvSpPr>
          <p:nvPr>
            <p:ph type="sldNum" sz="quarter" idx="17"/>
            <p:custDataLst>
              <p:tags r:id="rId9"/>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1D600B7C-40F2-47EE-9B78-BAF5FD09D0CA}" type="slidenum">
              <a:rPr lang="en-US" altLang="en-US"/>
              <a:pPr/>
              <a:t>10</a:t>
            </a:fld>
            <a:endParaRPr lang="en-US" altLang="en-US"/>
          </a:p>
        </p:txBody>
      </p:sp>
      <p:pic>
        <p:nvPicPr>
          <p:cNvPr id="35849" name="Picture 2"/>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rcRect/>
          <a:stretch>
            <a:fillRect/>
          </a:stretch>
        </p:blipFill>
        <p:spPr bwMode="auto">
          <a:xfrm>
            <a:off x="1616075" y="4098925"/>
            <a:ext cx="32766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5851" name="Group 11"/>
          <p:cNvGrpSpPr>
            <a:grpSpLocks/>
          </p:cNvGrpSpPr>
          <p:nvPr>
            <p:custDataLst>
              <p:tags r:id="rId11"/>
            </p:custDataLst>
          </p:nvPr>
        </p:nvGrpSpPr>
        <p:grpSpPr bwMode="auto">
          <a:xfrm>
            <a:off x="7177088" y="1544638"/>
            <a:ext cx="4854575" cy="2254250"/>
            <a:chOff x="6763015" y="1788613"/>
            <a:chExt cx="4853154" cy="2254799"/>
          </a:xfrm>
        </p:grpSpPr>
        <p:sp>
          <p:nvSpPr>
            <p:cNvPr id="17" name="Rectangle 16"/>
            <p:cNvSpPr/>
            <p:nvPr/>
          </p:nvSpPr>
          <p:spPr>
            <a:xfrm>
              <a:off x="6763015" y="1788613"/>
              <a:ext cx="1884901" cy="331454"/>
            </a:xfrm>
            <a:prstGeom prst="rect">
              <a:avLst/>
            </a:prstGeom>
          </p:spPr>
          <p:txBody>
            <a:bodyPr wrap="none">
              <a:spAutoFit/>
            </a:bodyPr>
            <a:lstStyle/>
            <a:p>
              <a:pPr>
                <a:lnSpc>
                  <a:spcPts val="2000"/>
                </a:lnSpc>
                <a:spcBef>
                  <a:spcPct val="50000"/>
                </a:spcBef>
                <a:buClr>
                  <a:srgbClr val="253B7E"/>
                </a:buClr>
                <a:defRPr/>
              </a:pPr>
              <a:r>
                <a:rPr lang="en-US" altLang="en-US" sz="1600" kern="0" dirty="0">
                  <a:cs typeface="+mn-cs"/>
                </a:rPr>
                <a:t>[1] Optical sensors</a:t>
              </a:r>
            </a:p>
          </p:txBody>
        </p:sp>
        <p:sp>
          <p:nvSpPr>
            <p:cNvPr id="19" name="Line 58"/>
            <p:cNvSpPr>
              <a:spLocks noChangeShapeType="1"/>
            </p:cNvSpPr>
            <p:nvPr/>
          </p:nvSpPr>
          <p:spPr bwMode="auto">
            <a:xfrm flipH="1" flipV="1">
              <a:off x="7635890" y="2128588"/>
              <a:ext cx="307959" cy="601549"/>
            </a:xfrm>
            <a:prstGeom prst="line">
              <a:avLst/>
            </a:prstGeom>
            <a:noFill/>
            <a:ln w="19050">
              <a:solidFill>
                <a:srgbClr val="F39200"/>
              </a:solidFill>
              <a:round/>
              <a:headEnd/>
              <a:tailEnd/>
            </a:ln>
            <a:effectLst>
              <a:glow rad="19050">
                <a:schemeClr val="bg1"/>
              </a:glow>
            </a:effectLst>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0" name="Line 58"/>
            <p:cNvSpPr>
              <a:spLocks noChangeShapeType="1"/>
            </p:cNvSpPr>
            <p:nvPr/>
          </p:nvSpPr>
          <p:spPr bwMode="auto">
            <a:xfrm flipV="1">
              <a:off x="7414525" y="2128588"/>
              <a:ext cx="221365" cy="560275"/>
            </a:xfrm>
            <a:prstGeom prst="line">
              <a:avLst/>
            </a:prstGeom>
            <a:noFill/>
            <a:ln w="19050">
              <a:solidFill>
                <a:srgbClr val="F39200"/>
              </a:solidFill>
              <a:round/>
              <a:headEnd/>
              <a:tailEnd/>
            </a:ln>
            <a:effectLst>
              <a:glow rad="19050">
                <a:schemeClr val="bg1"/>
              </a:glow>
            </a:effectLst>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1" name="Line 58"/>
            <p:cNvSpPr>
              <a:spLocks noChangeShapeType="1"/>
            </p:cNvSpPr>
            <p:nvPr/>
          </p:nvSpPr>
          <p:spPr bwMode="auto">
            <a:xfrm flipH="1" flipV="1">
              <a:off x="7635891" y="2139233"/>
              <a:ext cx="69851" cy="549630"/>
            </a:xfrm>
            <a:prstGeom prst="line">
              <a:avLst/>
            </a:prstGeom>
            <a:noFill/>
            <a:ln w="19050">
              <a:solidFill>
                <a:srgbClr val="F39200"/>
              </a:solidFill>
              <a:round/>
              <a:headEnd/>
              <a:tailEnd/>
            </a:ln>
            <a:effectLst>
              <a:glow rad="19050">
                <a:schemeClr val="bg1"/>
              </a:glow>
            </a:effectLst>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2" name="Line 58"/>
            <p:cNvSpPr>
              <a:spLocks noChangeShapeType="1"/>
            </p:cNvSpPr>
            <p:nvPr/>
          </p:nvSpPr>
          <p:spPr bwMode="auto">
            <a:xfrm flipV="1">
              <a:off x="9305925" y="3399543"/>
              <a:ext cx="403683" cy="643869"/>
            </a:xfrm>
            <a:prstGeom prst="line">
              <a:avLst/>
            </a:prstGeom>
            <a:noFill/>
            <a:ln w="19050">
              <a:solidFill>
                <a:srgbClr val="F39200"/>
              </a:solidFill>
              <a:round/>
              <a:headEnd/>
              <a:tailEnd/>
            </a:ln>
            <a:effectLst>
              <a:glow rad="19050">
                <a:schemeClr val="bg1"/>
              </a:glow>
            </a:effectLst>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3" name="Rectangle 22"/>
            <p:cNvSpPr/>
            <p:nvPr/>
          </p:nvSpPr>
          <p:spPr>
            <a:xfrm>
              <a:off x="9007083" y="2793745"/>
              <a:ext cx="2609086" cy="606573"/>
            </a:xfrm>
            <a:prstGeom prst="rect">
              <a:avLst/>
            </a:prstGeom>
          </p:spPr>
          <p:txBody>
            <a:bodyPr>
              <a:spAutoFit/>
            </a:bodyPr>
            <a:lstStyle/>
            <a:p>
              <a:pPr>
                <a:lnSpc>
                  <a:spcPts val="2000"/>
                </a:lnSpc>
                <a:spcBef>
                  <a:spcPct val="50000"/>
                </a:spcBef>
                <a:buClr>
                  <a:srgbClr val="253B7E"/>
                </a:buClr>
                <a:defRPr/>
              </a:pPr>
              <a:r>
                <a:rPr lang="en-US" altLang="en-US" sz="1600" kern="0">
                  <a:cs typeface="+mn-cs"/>
                </a:rPr>
                <a:t>[2] Connection for venous probe sensor cable</a:t>
              </a:r>
            </a:p>
          </p:txBody>
        </p:sp>
      </p:grpSp>
      <p:sp>
        <p:nvSpPr>
          <p:cNvPr id="35852" name="TextBox 1"/>
          <p:cNvSpPr txBox="1">
            <a:spLocks noChangeArrowheads="1"/>
          </p:cNvSpPr>
          <p:nvPr>
            <p:custDataLst>
              <p:tags r:id="rId12"/>
            </p:custDataLst>
          </p:nvPr>
        </p:nvSpPr>
        <p:spPr bwMode="auto">
          <a:xfrm>
            <a:off x="6472435" y="5064518"/>
            <a:ext cx="4821237" cy="108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400"/>
              <a:t>Venous Probes are matched with Cardiohelp devices. They cannot be switched between units.</a:t>
            </a:r>
          </a:p>
          <a:p>
            <a:pPr>
              <a:spcBef>
                <a:spcPts val="600"/>
              </a:spcBef>
            </a:pPr>
            <a:r>
              <a:rPr lang="en-US" altLang="en-US" sz="1400"/>
              <a:t>Methylene blue and other compounds can affect the optical properties of blood and influence SvO2 Measurements.</a:t>
            </a:r>
          </a:p>
        </p:txBody>
      </p:sp>
      <p:pic>
        <p:nvPicPr>
          <p:cNvPr id="25" name="Bild 2" descr="Bildergebnis für warning">
            <a:hlinkClick r:id="rId21"/>
          </p:cNvPr>
          <p:cNvPicPr>
            <a:picLocks/>
          </p:cNvPicPr>
          <p:nvPr>
            <p:custDataLst>
              <p:tags r:id="rId13"/>
            </p:custDataLst>
          </p:nvPr>
        </p:nvPicPr>
        <p:blipFill rotWithShape="1">
          <a:blip r:embed="rId22" cstate="print">
            <a:extLst>
              <a:ext uri="{28A0092B-C50C-407E-A947-70E740481C1C}">
                <a14:useLocalDpi xmlns:a14="http://schemas.microsoft.com/office/drawing/2010/main" val="0"/>
              </a:ext>
            </a:extLst>
          </a:blip>
          <a:srcRect l="3188" t="7992" r="4362" b="9122"/>
          <a:stretch/>
        </p:blipFill>
        <p:spPr bwMode="auto">
          <a:xfrm>
            <a:off x="6110984" y="5139241"/>
            <a:ext cx="317598" cy="284743"/>
          </a:xfrm>
          <a:prstGeom prst="rect">
            <a:avLst/>
          </a:prstGeom>
          <a:noFill/>
          <a:ln>
            <a:noFill/>
          </a:ln>
        </p:spPr>
      </p:pic>
      <p:pic>
        <p:nvPicPr>
          <p:cNvPr id="26" name="Bild 2" descr="Bildergebnis für warning">
            <a:hlinkClick r:id="rId21"/>
          </p:cNvPr>
          <p:cNvPicPr>
            <a:picLocks/>
          </p:cNvPicPr>
          <p:nvPr>
            <p:custDataLst>
              <p:tags r:id="rId14"/>
            </p:custDataLst>
          </p:nvPr>
        </p:nvPicPr>
        <p:blipFill rotWithShape="1">
          <a:blip r:embed="rId22" cstate="print">
            <a:extLst>
              <a:ext uri="{28A0092B-C50C-407E-A947-70E740481C1C}">
                <a14:useLocalDpi xmlns:a14="http://schemas.microsoft.com/office/drawing/2010/main" val="0"/>
              </a:ext>
            </a:extLst>
          </a:blip>
          <a:srcRect l="3188" t="7992" r="4362" b="9122"/>
          <a:stretch/>
        </p:blipFill>
        <p:spPr bwMode="auto">
          <a:xfrm>
            <a:off x="6110984" y="5604865"/>
            <a:ext cx="317598" cy="2847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10" hidden="1"/>
          <p:cNvGraphicFramePr>
            <a:graphicFrameLocks noChangeAspect="1"/>
          </p:cNvGraphicFramePr>
          <p:nvPr>
            <p:custDataLst>
              <p:tags r:id="rId2"/>
            </p:custDataLst>
            <p:extLst>
              <p:ext uri="{D42A27DB-BD31-4B8C-83A1-F6EECF244321}">
                <p14:modId xmlns:p14="http://schemas.microsoft.com/office/powerpoint/2010/main" val="219564387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7162" name="think-cell Slide" r:id="rId15" imgW="270" imgH="270" progId="">
                  <p:embed/>
                </p:oleObj>
              </mc:Choice>
              <mc:Fallback>
                <p:oleObj name="think-cell Slide" r:id="rId15" imgW="270" imgH="270" progId="">
                  <p:embed/>
                  <p:pic>
                    <p:nvPicPr>
                      <p:cNvPr id="34818" name="Object 10"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7"/>
          <p:cNvSpPr>
            <a:spLocks noGrp="1"/>
          </p:cNvSpPr>
          <p:nvPr>
            <p:ph idx="1"/>
            <p:custDataLst>
              <p:tags r:id="rId3"/>
            </p:custDataLst>
          </p:nvPr>
        </p:nvSpPr>
        <p:spPr/>
        <p:txBody>
          <a:bodyPr/>
          <a:lstStyle/>
          <a:p>
            <a:pPr marL="24361" lvl="1" indent="-173736" fontAlgn="auto">
              <a:spcAft>
                <a:spcPts val="0"/>
              </a:spcAft>
              <a:defRPr/>
            </a:pPr>
            <a:r>
              <a:rPr lang="en-US" sz="1800" dirty="0"/>
              <a:t>Arterial </a:t>
            </a:r>
            <a:r>
              <a:rPr lang="en-US" sz="1800" dirty="0" smtClean="0"/>
              <a:t>Flow-bubble Sensor </a:t>
            </a:r>
            <a:r>
              <a:rPr lang="en-US" sz="1800" dirty="0"/>
              <a:t>(FBS)</a:t>
            </a:r>
          </a:p>
          <a:p>
            <a:pPr marL="519811" lvl="4" indent="-173736" fontAlgn="auto">
              <a:spcAft>
                <a:spcPts val="0"/>
              </a:spcAft>
              <a:defRPr/>
            </a:pPr>
            <a:r>
              <a:rPr lang="en-US" sz="1650" dirty="0"/>
              <a:t>3/8” x 3/32” </a:t>
            </a:r>
          </a:p>
          <a:p>
            <a:pPr marL="519811" lvl="4" indent="-173736" fontAlgn="auto">
              <a:spcAft>
                <a:spcPts val="0"/>
              </a:spcAft>
              <a:defRPr/>
            </a:pPr>
            <a:r>
              <a:rPr lang="en-US" sz="1650" dirty="0"/>
              <a:t>Cable length 0.9 m</a:t>
            </a:r>
          </a:p>
          <a:p>
            <a:pPr marL="519811" lvl="4" indent="-173736" fontAlgn="auto">
              <a:spcAft>
                <a:spcPts val="0"/>
              </a:spcAft>
              <a:defRPr/>
            </a:pPr>
            <a:r>
              <a:rPr lang="en-US" sz="1650" dirty="0"/>
              <a:t>Ultrasound detects bubbles ≥ </a:t>
            </a:r>
            <a:r>
              <a:rPr lang="en-US" sz="1650" dirty="0" smtClean="0"/>
              <a:t>5mm</a:t>
            </a:r>
          </a:p>
          <a:p>
            <a:pPr marL="346075" lvl="4" indent="0" fontAlgn="auto">
              <a:spcAft>
                <a:spcPts val="0"/>
              </a:spcAft>
              <a:buNone/>
              <a:defRPr/>
            </a:pPr>
            <a:r>
              <a:rPr lang="en-US" sz="1650" dirty="0" smtClean="0"/>
              <a:t> </a:t>
            </a:r>
            <a:endParaRPr lang="en-US" sz="1650" dirty="0"/>
          </a:p>
          <a:p>
            <a:pPr marL="24361" lvl="1" indent="-173736" fontAlgn="auto">
              <a:spcAft>
                <a:spcPts val="0"/>
              </a:spcAft>
              <a:defRPr/>
            </a:pPr>
            <a:r>
              <a:rPr lang="en-US" sz="1800" dirty="0"/>
              <a:t>Venous </a:t>
            </a:r>
            <a:r>
              <a:rPr lang="en-US" sz="1800" dirty="0" smtClean="0"/>
              <a:t>Bubble Sensor (</a:t>
            </a:r>
            <a:r>
              <a:rPr lang="en-US" sz="1800" dirty="0"/>
              <a:t>BS) (optional)</a:t>
            </a:r>
          </a:p>
          <a:p>
            <a:pPr marL="519811" lvl="4" indent="-173736" fontAlgn="auto">
              <a:spcAft>
                <a:spcPts val="0"/>
              </a:spcAft>
              <a:defRPr/>
            </a:pPr>
            <a:r>
              <a:rPr lang="en-US" sz="1650" dirty="0"/>
              <a:t>3/8” x 3/32” </a:t>
            </a:r>
          </a:p>
          <a:p>
            <a:pPr marL="519811" lvl="4" indent="-173736" fontAlgn="auto">
              <a:spcAft>
                <a:spcPts val="0"/>
              </a:spcAft>
              <a:defRPr/>
            </a:pPr>
            <a:r>
              <a:rPr lang="en-US" sz="1650" dirty="0"/>
              <a:t>Cable length 1.7 m	</a:t>
            </a:r>
          </a:p>
          <a:p>
            <a:pPr marL="519811" lvl="4" indent="-173736" fontAlgn="auto">
              <a:spcAft>
                <a:spcPts val="0"/>
              </a:spcAft>
              <a:defRPr/>
            </a:pPr>
            <a:r>
              <a:rPr lang="en-US" sz="1650" dirty="0"/>
              <a:t>Ultrasound detects bubbles ≥ 5mm </a:t>
            </a:r>
          </a:p>
          <a:p>
            <a:pPr marL="346075" lvl="4" indent="0" fontAlgn="auto">
              <a:spcAft>
                <a:spcPts val="0"/>
              </a:spcAft>
              <a:buNone/>
              <a:defRPr/>
            </a:pPr>
            <a:endParaRPr lang="en-US" sz="1650" dirty="0"/>
          </a:p>
          <a:p>
            <a:pPr marL="192786" lvl="2" indent="-173736" fontAlgn="auto">
              <a:spcAft>
                <a:spcPts val="0"/>
              </a:spcAft>
              <a:defRPr/>
            </a:pPr>
            <a:endParaRPr lang="en-US" sz="1800" dirty="0"/>
          </a:p>
        </p:txBody>
      </p:sp>
      <p:sp>
        <p:nvSpPr>
          <p:cNvPr id="34820" name="Text Placeholder 3"/>
          <p:cNvSpPr>
            <a:spLocks noGrp="1"/>
          </p:cNvSpPr>
          <p:nvPr>
            <p:ph type="body" sz="quarter" idx="13"/>
            <p:custDataLst>
              <p:tags r:id="rId4"/>
            </p:custDataLst>
          </p:nvPr>
        </p:nvSpPr>
        <p:spPr/>
        <p:txBody>
          <a:bodyPr wrap="square" numCol="1" anchorCtr="0" compatLnSpc="1">
            <a:prstTxWarp prst="textNoShape">
              <a:avLst/>
            </a:prstTxWarp>
          </a:bodyPr>
          <a:lstStyle/>
          <a:p>
            <a:r>
              <a:rPr altLang="en-US" dirty="0">
                <a:solidFill>
                  <a:srgbClr val="F39200"/>
                </a:solidFill>
              </a:rPr>
              <a:t>Sensors - Flow and Bubble</a:t>
            </a:r>
          </a:p>
        </p:txBody>
      </p:sp>
      <p:sp>
        <p:nvSpPr>
          <p:cNvPr id="3" name="Title 2"/>
          <p:cNvSpPr>
            <a:spLocks noGrp="1"/>
          </p:cNvSpPr>
          <p:nvPr>
            <p:ph type="title"/>
            <p:custDataLst>
              <p:tags r:id="rId5"/>
            </p:custDataLst>
          </p:nvPr>
        </p:nvSpPr>
        <p:spPr/>
        <p:txBody>
          <a:bodyPr/>
          <a:lstStyle/>
          <a:p>
            <a:pPr fontAlgn="auto">
              <a:spcAft>
                <a:spcPts val="0"/>
              </a:spcAft>
              <a:defRPr/>
            </a:pPr>
            <a:r>
              <a:rPr lang="en-US" altLang="en-US" dirty="0" err="1"/>
              <a:t>Cardiohelp</a:t>
            </a:r>
            <a:r>
              <a:rPr lang="en-US" altLang="en-US" dirty="0"/>
              <a:t> Connections and components</a:t>
            </a:r>
            <a:endParaRPr lang="en-US" dirty="0"/>
          </a:p>
        </p:txBody>
      </p:sp>
      <p:sp>
        <p:nvSpPr>
          <p:cNvPr id="34822" name="Date Placeholder 4"/>
          <p:cNvSpPr>
            <a:spLocks noGrp="1"/>
          </p:cNvSpPr>
          <p:nvPr>
            <p:ph type="dt" sz="half"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4823" name="Footer Placeholder 5"/>
          <p:cNvSpPr>
            <a:spLocks noGrp="1"/>
          </p:cNvSpPr>
          <p:nvPr>
            <p:ph type="ftr"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4824" name="Slide Number Placeholder 8"/>
          <p:cNvSpPr>
            <a:spLocks noGrp="1"/>
          </p:cNvSpPr>
          <p:nvPr>
            <p:ph type="sldNum" sz="quarter" idx="17"/>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9D0740B2-2DB4-405D-96C7-FA391FABBA25}" type="slidenum">
              <a:rPr lang="en-US" altLang="en-US"/>
              <a:pPr/>
              <a:t>11</a:t>
            </a:fld>
            <a:endParaRPr lang="en-US" altLang="en-US"/>
          </a:p>
        </p:txBody>
      </p:sp>
      <p:sp>
        <p:nvSpPr>
          <p:cNvPr id="34825" name="Textfeld 6"/>
          <p:cNvSpPr txBox="1">
            <a:spLocks noChangeArrowheads="1"/>
          </p:cNvSpPr>
          <p:nvPr>
            <p:custDataLst>
              <p:tags r:id="rId9"/>
            </p:custDataLst>
          </p:nvPr>
        </p:nvSpPr>
        <p:spPr bwMode="auto">
          <a:xfrm>
            <a:off x="6775727" y="4538688"/>
            <a:ext cx="2316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400" b="1" i="1" dirty="0" smtClean="0"/>
              <a:t>Venous Bubble Sensor</a:t>
            </a:r>
            <a:endParaRPr lang="en-US" altLang="en-US" sz="1400" b="1" i="1" dirty="0"/>
          </a:p>
        </p:txBody>
      </p:sp>
      <p:pic>
        <p:nvPicPr>
          <p:cNvPr id="34826" name="Picture 72"/>
          <p:cNvPicPr>
            <a:picLocks noChangeAspect="1" noChangeArrowheads="1"/>
          </p:cNvPicPr>
          <p:nvPr>
            <p:custDataLst>
              <p:tags r:id="rId10"/>
            </p:custDataLst>
          </p:nvPr>
        </p:nvPicPr>
        <p:blipFill>
          <a:blip r:embed="rId17">
            <a:lum bright="8000" contrast="10000"/>
            <a:extLst>
              <a:ext uri="{28A0092B-C50C-407E-A947-70E740481C1C}">
                <a14:useLocalDpi xmlns:a14="http://schemas.microsoft.com/office/drawing/2010/main" val="0"/>
              </a:ext>
            </a:extLst>
          </a:blip>
          <a:srcRect t="5930"/>
          <a:stretch>
            <a:fillRect/>
          </a:stretch>
        </p:blipFill>
        <p:spPr bwMode="auto">
          <a:xfrm>
            <a:off x="9067800" y="4235450"/>
            <a:ext cx="1908175"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2"/>
          <p:cNvPicPr>
            <a:picLocks noChangeAspect="1" noChangeArrowheads="1"/>
          </p:cNvPicPr>
          <p:nvPr>
            <p:custDataLst>
              <p:tags r:id="rId11"/>
            </p:custDataLst>
          </p:nvPr>
        </p:nvPicPr>
        <p:blipFill>
          <a:blip r:embed="rId18">
            <a:lum bright="16000" contrast="18000"/>
            <a:extLst>
              <a:ext uri="{28A0092B-C50C-407E-A947-70E740481C1C}">
                <a14:useLocalDpi xmlns:a14="http://schemas.microsoft.com/office/drawing/2010/main" val="0"/>
              </a:ext>
            </a:extLst>
          </a:blip>
          <a:srcRect/>
          <a:stretch>
            <a:fillRect/>
          </a:stretch>
        </p:blipFill>
        <p:spPr bwMode="auto">
          <a:xfrm>
            <a:off x="6734175" y="1052513"/>
            <a:ext cx="449421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feld 6"/>
          <p:cNvSpPr txBox="1">
            <a:spLocks noChangeArrowheads="1"/>
          </p:cNvSpPr>
          <p:nvPr>
            <p:custDataLst>
              <p:tags r:id="rId12"/>
            </p:custDataLst>
          </p:nvPr>
        </p:nvSpPr>
        <p:spPr bwMode="auto">
          <a:xfrm>
            <a:off x="6750050" y="2652182"/>
            <a:ext cx="17478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400" b="1" i="1" dirty="0" smtClean="0"/>
              <a:t>Arterial Flow- Bubble Sensor</a:t>
            </a:r>
            <a:endParaRPr lang="en-US" altLang="en-US" sz="1400" b="1" i="1" dirty="0"/>
          </a:p>
        </p:txBody>
      </p:sp>
    </p:spTree>
    <p:extLst>
      <p:ext uri="{BB962C8B-B14F-4D97-AF65-F5344CB8AC3E}">
        <p14:creationId xmlns:p14="http://schemas.microsoft.com/office/powerpoint/2010/main" val="535266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5960400" y="0"/>
            <a:ext cx="6231600" cy="6165056"/>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DE" sz="1600" dirty="0" smtClean="0">
                <a:solidFill>
                  <a:schemeClr val="tx1"/>
                </a:solidFill>
              </a:rPr>
              <a:t>     </a:t>
            </a:r>
            <a:endParaRPr lang="en-US" sz="1600" dirty="0" smtClean="0">
              <a:solidFill>
                <a:schemeClr val="tx1"/>
              </a:solidFill>
            </a:endParaRPr>
          </a:p>
        </p:txBody>
      </p:sp>
      <p:graphicFrame>
        <p:nvGraphicFramePr>
          <p:cNvPr id="17410" name="Object 9" hidden="1"/>
          <p:cNvGraphicFramePr>
            <a:graphicFrameLocks noChangeAspect="1"/>
          </p:cNvGraphicFramePr>
          <p:nvPr>
            <p:custDataLst>
              <p:tags r:id="rId2"/>
            </p:custDataLst>
            <p:extLst>
              <p:ext uri="{D42A27DB-BD31-4B8C-83A1-F6EECF244321}">
                <p14:modId xmlns:p14="http://schemas.microsoft.com/office/powerpoint/2010/main" val="266835291"/>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2587" name="think-cell Slide" r:id="rId9" imgW="360" imgH="360" progId="">
                  <p:embed/>
                </p:oleObj>
              </mc:Choice>
              <mc:Fallback>
                <p:oleObj name="think-cell Slide" r:id="rId9" imgW="360" imgH="360" progId="">
                  <p:embed/>
                  <p:pic>
                    <p:nvPicPr>
                      <p:cNvPr id="0" name="Object 9"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itle 1"/>
          <p:cNvSpPr>
            <a:spLocks noGrp="1"/>
          </p:cNvSpPr>
          <p:nvPr>
            <p:ph type="ctrTitle"/>
            <p:custDataLst>
              <p:tags r:id="rId3"/>
            </p:custDataLst>
          </p:nvPr>
        </p:nvSpPr>
        <p:spPr bwMode="auto">
          <a:xfrm>
            <a:off x="695325" y="403224"/>
            <a:ext cx="4329113" cy="3455975"/>
          </a:xfrm>
        </p:spPr>
        <p:txBody>
          <a:bodyPr wrap="square" numCol="1" compatLnSpc="1">
            <a:prstTxWarp prst="textNoShape">
              <a:avLst/>
            </a:prstTxWarp>
          </a:bodyPr>
          <a:lstStyle/>
          <a:p>
            <a:r>
              <a:rPr lang="en-US" altLang="en-US" dirty="0">
                <a:solidFill>
                  <a:srgbClr val="F39200"/>
                </a:solidFill>
              </a:rPr>
              <a:t>Disposables: HLS Module Advanced</a:t>
            </a:r>
          </a:p>
        </p:txBody>
      </p:sp>
      <p:sp>
        <p:nvSpPr>
          <p:cNvPr id="17413"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17414"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17415"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032491B2-006B-402C-AA94-152F7690368F}" type="slidenum">
              <a:rPr lang="en-US" altLang="en-US"/>
              <a:pPr/>
              <a:t>12</a:t>
            </a:fld>
            <a:endParaRPr lang="en-US" altLang="en-US"/>
          </a:p>
        </p:txBody>
      </p:sp>
      <p:pic>
        <p:nvPicPr>
          <p:cNvPr id="5" name="Grafik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1116" y="1"/>
            <a:ext cx="5590168" cy="62578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0" hidden="1"/>
          <p:cNvGraphicFramePr>
            <a:graphicFrameLocks noChangeAspect="1"/>
          </p:cNvGraphicFramePr>
          <p:nvPr>
            <p:custDataLst>
              <p:tags r:id="rId2"/>
            </p:custDataLst>
            <p:extLst>
              <p:ext uri="{D42A27DB-BD31-4B8C-83A1-F6EECF244321}">
                <p14:modId xmlns:p14="http://schemas.microsoft.com/office/powerpoint/2010/main" val="365923300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3610" name="think-cell Slide" r:id="rId11" imgW="270" imgH="270" progId="">
                  <p:embed/>
                </p:oleObj>
              </mc:Choice>
              <mc:Fallback>
                <p:oleObj name="think-cell Slide" r:id="rId11" imgW="270" imgH="270" progId="">
                  <p:embed/>
                  <p:pic>
                    <p:nvPicPr>
                      <p:cNvPr id="0" name="Object 10"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5" name="Content Placeholder 7"/>
          <p:cNvSpPr>
            <a:spLocks noGrp="1"/>
          </p:cNvSpPr>
          <p:nvPr>
            <p:ph idx="1"/>
            <p:custDataLst>
              <p:tags r:id="rId3"/>
            </p:custDataLst>
          </p:nvPr>
        </p:nvSpPr>
        <p:spPr/>
        <p:txBody>
          <a:bodyPr wrap="square" numCol="1" anchor="t" anchorCtr="0" compatLnSpc="1">
            <a:prstTxWarp prst="textNoShape">
              <a:avLst/>
            </a:prstTxWarp>
          </a:bodyPr>
          <a:lstStyle/>
          <a:p>
            <a:r>
              <a:rPr lang="en-US" altLang="en-US" sz="1600" dirty="0"/>
              <a:t>Integrated Centrifugal Pump </a:t>
            </a:r>
          </a:p>
          <a:p>
            <a:pPr lvl="2"/>
            <a:r>
              <a:rPr lang="en-US" altLang="en-US" sz="1600" dirty="0"/>
              <a:t>On the blood inlet side of the diffusion membrane oxygenator</a:t>
            </a:r>
          </a:p>
          <a:p>
            <a:r>
              <a:rPr lang="en-US" altLang="en-US" sz="1600" dirty="0"/>
              <a:t>Integrated Pressure Sensors</a:t>
            </a:r>
          </a:p>
          <a:p>
            <a:pPr lvl="2"/>
            <a:r>
              <a:rPr lang="en-US" altLang="en-US" sz="1600" dirty="0"/>
              <a:t>Venous pressure </a:t>
            </a:r>
            <a:r>
              <a:rPr lang="en-US" altLang="en-US" sz="1600" dirty="0" err="1"/>
              <a:t>p</a:t>
            </a:r>
            <a:r>
              <a:rPr lang="en-US" altLang="en-US" sz="1600" baseline="-25000" dirty="0" err="1"/>
              <a:t>Ven</a:t>
            </a:r>
            <a:r>
              <a:rPr lang="en-US" altLang="en-US" sz="1600" dirty="0"/>
              <a:t> (pre-pump)</a:t>
            </a:r>
          </a:p>
          <a:p>
            <a:pPr lvl="2"/>
            <a:r>
              <a:rPr lang="en-US" altLang="en-US" sz="1600" dirty="0"/>
              <a:t>Internal pressure </a:t>
            </a:r>
            <a:r>
              <a:rPr lang="en-US" altLang="en-US" sz="1600" dirty="0" err="1"/>
              <a:t>p</a:t>
            </a:r>
            <a:r>
              <a:rPr lang="en-US" altLang="en-US" sz="1600" baseline="-25000" dirty="0" err="1"/>
              <a:t>Int</a:t>
            </a:r>
            <a:r>
              <a:rPr lang="en-US" altLang="en-US" sz="1600" dirty="0"/>
              <a:t> (pre-membrane)</a:t>
            </a:r>
          </a:p>
          <a:p>
            <a:pPr lvl="2"/>
            <a:r>
              <a:rPr lang="en-US" altLang="en-US" sz="1600" dirty="0"/>
              <a:t>Arterial pressure </a:t>
            </a:r>
            <a:r>
              <a:rPr lang="en-US" altLang="en-US" sz="1600" dirty="0" err="1"/>
              <a:t>p</a:t>
            </a:r>
            <a:r>
              <a:rPr lang="en-US" altLang="en-US" sz="1600" baseline="-25000" dirty="0" err="1"/>
              <a:t>Art</a:t>
            </a:r>
            <a:r>
              <a:rPr lang="en-US" altLang="en-US" sz="1600" dirty="0"/>
              <a:t> (post-membrane)</a:t>
            </a:r>
          </a:p>
          <a:p>
            <a:r>
              <a:rPr lang="en-US" altLang="en-US" sz="1600" dirty="0"/>
              <a:t>Integrated Temperature Sensor</a:t>
            </a:r>
          </a:p>
          <a:p>
            <a:pPr lvl="2"/>
            <a:r>
              <a:rPr lang="en-US" altLang="en-US" sz="1600" dirty="0"/>
              <a:t>Optical measurement via infra-red sensor</a:t>
            </a:r>
          </a:p>
          <a:p>
            <a:r>
              <a:rPr lang="en-US" altLang="en-US" sz="1600" dirty="0"/>
              <a:t>Integrated measuring cell for venous S</a:t>
            </a:r>
            <a:r>
              <a:rPr lang="en-US" altLang="en-US" sz="1600" baseline="-25000" dirty="0"/>
              <a:t>v</a:t>
            </a:r>
            <a:r>
              <a:rPr lang="en-US" altLang="en-US" sz="1600" dirty="0"/>
              <a:t>O</a:t>
            </a:r>
            <a:r>
              <a:rPr lang="en-US" altLang="en-US" sz="1600" baseline="-25000" dirty="0"/>
              <a:t>2</a:t>
            </a:r>
            <a:r>
              <a:rPr lang="en-US" altLang="en-US" sz="1600" dirty="0"/>
              <a:t>, </a:t>
            </a:r>
            <a:r>
              <a:rPr lang="en-US" altLang="en-US" sz="1600" dirty="0" err="1"/>
              <a:t>Hb</a:t>
            </a:r>
            <a:r>
              <a:rPr lang="en-US" altLang="en-US" sz="1600" dirty="0"/>
              <a:t>, </a:t>
            </a:r>
            <a:r>
              <a:rPr lang="en-US" altLang="en-US" sz="1600" dirty="0" err="1"/>
              <a:t>Hct</a:t>
            </a:r>
            <a:r>
              <a:rPr lang="en-US" altLang="en-US" sz="1600" dirty="0"/>
              <a:t> and temperature.</a:t>
            </a:r>
          </a:p>
          <a:p>
            <a:pPr lvl="2"/>
            <a:endParaRPr lang="en-US" altLang="en-US" dirty="0"/>
          </a:p>
        </p:txBody>
      </p:sp>
      <p:sp>
        <p:nvSpPr>
          <p:cNvPr id="18436" name="Text Placeholder 3"/>
          <p:cNvSpPr>
            <a:spLocks noGrp="1"/>
          </p:cNvSpPr>
          <p:nvPr>
            <p:ph type="body" sz="quarter" idx="13"/>
            <p:custDataLst>
              <p:tags r:id="rId4"/>
            </p:custDataLst>
          </p:nvPr>
        </p:nvSpPr>
        <p:spPr/>
        <p:txBody>
          <a:bodyPr wrap="square" numCol="1" anchorCtr="0" compatLnSpc="1">
            <a:prstTxWarp prst="textNoShape">
              <a:avLst/>
            </a:prstTxWarp>
          </a:bodyPr>
          <a:lstStyle/>
          <a:p>
            <a:r>
              <a:rPr altLang="en-US" dirty="0">
                <a:solidFill>
                  <a:srgbClr val="F39200"/>
                </a:solidFill>
              </a:rPr>
              <a:t>Overview</a:t>
            </a:r>
          </a:p>
        </p:txBody>
      </p:sp>
      <p:sp>
        <p:nvSpPr>
          <p:cNvPr id="3" name="Title 2"/>
          <p:cNvSpPr>
            <a:spLocks noGrp="1"/>
          </p:cNvSpPr>
          <p:nvPr>
            <p:ph type="title"/>
            <p:custDataLst>
              <p:tags r:id="rId5"/>
            </p:custDataLst>
          </p:nvPr>
        </p:nvSpPr>
        <p:spPr/>
        <p:txBody>
          <a:bodyPr/>
          <a:lstStyle/>
          <a:p>
            <a:pPr fontAlgn="auto">
              <a:spcAft>
                <a:spcPts val="0"/>
              </a:spcAft>
              <a:defRPr/>
            </a:pPr>
            <a:r>
              <a:rPr lang="en-US" altLang="en-US" dirty="0"/>
              <a:t>Disposables: HLS Module Advanced</a:t>
            </a:r>
          </a:p>
        </p:txBody>
      </p:sp>
      <p:sp>
        <p:nvSpPr>
          <p:cNvPr id="18439" name="Date Placeholder 16"/>
          <p:cNvSpPr>
            <a:spLocks noGrp="1"/>
          </p:cNvSpPr>
          <p:nvPr>
            <p:ph type="dt" sz="half"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18440" name="Footer Placeholder 17"/>
          <p:cNvSpPr>
            <a:spLocks noGrp="1"/>
          </p:cNvSpPr>
          <p:nvPr>
            <p:ph type="ftr"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18441" name="Slide Number Placeholder 18"/>
          <p:cNvSpPr>
            <a:spLocks noGrp="1"/>
          </p:cNvSpPr>
          <p:nvPr>
            <p:ph type="sldNum" sz="quarter" idx="17"/>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9F02BA0D-51D9-4E99-ABD4-7868027F345C}" type="slidenum">
              <a:rPr lang="en-US" altLang="en-US"/>
              <a:pPr/>
              <a:t>13</a:t>
            </a:fld>
            <a:endParaRPr lang="en-US" altLang="en-US"/>
          </a:p>
        </p:txBody>
      </p:sp>
      <p:pic>
        <p:nvPicPr>
          <p:cNvPr id="6" name="Inhaltsplatzhalter 5"/>
          <p:cNvPicPr>
            <a:picLocks noGrp="1" noChangeAspect="1"/>
          </p:cNvPicPr>
          <p:nvPr>
            <p:ph idx="14"/>
          </p:nvPr>
        </p:nvPicPr>
        <p:blipFill>
          <a:blip r:embed="rId13" cstate="print">
            <a:extLst>
              <a:ext uri="{28A0092B-C50C-407E-A947-70E740481C1C}">
                <a14:useLocalDpi xmlns:a14="http://schemas.microsoft.com/office/drawing/2010/main" val="0"/>
              </a:ext>
            </a:extLst>
          </a:blip>
          <a:stretch>
            <a:fillRect/>
          </a:stretch>
        </p:blipFill>
        <p:spPr>
          <a:xfrm>
            <a:off x="8272917" y="1773238"/>
            <a:ext cx="3512229" cy="424815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10" hidden="1"/>
          <p:cNvGraphicFramePr>
            <a:graphicFrameLocks noChangeAspect="1"/>
          </p:cNvGraphicFramePr>
          <p:nvPr>
            <p:custDataLst>
              <p:tags r:id="rId2"/>
            </p:custDataLst>
            <p:extLst>
              <p:ext uri="{D42A27DB-BD31-4B8C-83A1-F6EECF244321}">
                <p14:modId xmlns:p14="http://schemas.microsoft.com/office/powerpoint/2010/main" val="2466359373"/>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4634" name="think-cell Slide" r:id="rId15" imgW="270" imgH="270" progId="">
                  <p:embed/>
                </p:oleObj>
              </mc:Choice>
              <mc:Fallback>
                <p:oleObj name="think-cell Slide" r:id="rId15" imgW="270" imgH="270" progId="">
                  <p:embed/>
                  <p:pic>
                    <p:nvPicPr>
                      <p:cNvPr id="0" name="Object 10"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Technical Specifications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0537" name="Date Placeholder 7"/>
          <p:cNvSpPr>
            <a:spLocks noGrp="1"/>
          </p:cNvSpPr>
          <p:nvPr>
            <p:ph type="dt" sz="half"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dirty="0" smtClean="0"/>
              <a:t>MCP_PP_10219_EN_1  |  May 2021</a:t>
            </a:r>
            <a:endParaRPr lang="en-US" altLang="en-US" dirty="0"/>
          </a:p>
        </p:txBody>
      </p:sp>
      <p:sp>
        <p:nvSpPr>
          <p:cNvPr id="20538" name="Footer Placeholder 8"/>
          <p:cNvSpPr>
            <a:spLocks noGrp="1"/>
          </p:cNvSpPr>
          <p:nvPr>
            <p:ph type="ftr"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0539" name="Slide Number Placeholder 13"/>
          <p:cNvSpPr>
            <a:spLocks noGrp="1"/>
          </p:cNvSpPr>
          <p:nvPr>
            <p:ph type="sldNum" sz="quarter" idx="17"/>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12997019-22B0-4B19-95C0-1356FF7265F3}" type="slidenum">
              <a:rPr lang="en-US" altLang="en-US"/>
              <a:pPr/>
              <a:t>14</a:t>
            </a:fld>
            <a:endParaRPr lang="en-US" altLang="en-US"/>
          </a:p>
        </p:txBody>
      </p:sp>
      <p:graphicFrame>
        <p:nvGraphicFramePr>
          <p:cNvPr id="12" name="Table 11"/>
          <p:cNvGraphicFramePr>
            <a:graphicFrameLocks noGrp="1"/>
          </p:cNvGraphicFramePr>
          <p:nvPr>
            <p:custDataLst>
              <p:tags r:id="rId8"/>
            </p:custDataLst>
            <p:extLst>
              <p:ext uri="{D42A27DB-BD31-4B8C-83A1-F6EECF244321}">
                <p14:modId xmlns:p14="http://schemas.microsoft.com/office/powerpoint/2010/main" val="1569732179"/>
              </p:ext>
            </p:extLst>
          </p:nvPr>
        </p:nvGraphicFramePr>
        <p:xfrm>
          <a:off x="695323" y="1863725"/>
          <a:ext cx="7045903" cy="3094906"/>
        </p:xfrm>
        <a:graphic>
          <a:graphicData uri="http://schemas.openxmlformats.org/drawingml/2006/table">
            <a:tbl>
              <a:tblPr firstRow="1" bandRow="1">
                <a:tableStyleId>{3B4B98B0-60AC-42C2-AFA5-B58CD77FA1E5}</a:tableStyleId>
              </a:tblPr>
              <a:tblGrid>
                <a:gridCol w="3118141">
                  <a:extLst>
                    <a:ext uri="{9D8B030D-6E8A-4147-A177-3AD203B41FA5}">
                      <a16:colId xmlns:a16="http://schemas.microsoft.com/office/drawing/2014/main" val="20000"/>
                    </a:ext>
                  </a:extLst>
                </a:gridCol>
                <a:gridCol w="1963881">
                  <a:extLst>
                    <a:ext uri="{9D8B030D-6E8A-4147-A177-3AD203B41FA5}">
                      <a16:colId xmlns:a16="http://schemas.microsoft.com/office/drawing/2014/main" val="20001"/>
                    </a:ext>
                  </a:extLst>
                </a:gridCol>
                <a:gridCol w="1963881">
                  <a:extLst>
                    <a:ext uri="{9D8B030D-6E8A-4147-A177-3AD203B41FA5}">
                      <a16:colId xmlns:a16="http://schemas.microsoft.com/office/drawing/2014/main" val="20002"/>
                    </a:ext>
                  </a:extLst>
                </a:gridCol>
              </a:tblGrid>
              <a:tr h="731306">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HLS Set Advanced 5.0</a:t>
                      </a:r>
                      <a:endParaRPr kumimoji="0" lang="en-US" sz="1400" b="1" i="0" u="none" strike="noStrike" cap="none" normalizeH="0" baseline="0">
                        <a:ln>
                          <a:noFill/>
                        </a:ln>
                        <a:solidFill>
                          <a:srgbClr val="FFFFFF"/>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HLS Set Advanced 7.0</a:t>
                      </a:r>
                      <a:endParaRPr kumimoji="0" lang="en-US" sz="1400" b="1" i="0" u="none" strike="noStrike" cap="none" normalizeH="0" baseline="0">
                        <a:ln>
                          <a:noFill/>
                        </a:ln>
                        <a:solidFill>
                          <a:srgbClr val="FFFFFF"/>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10000"/>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Blood Flow Range (</a:t>
                      </a:r>
                      <a:r>
                        <a:rPr kumimoji="0" lang="en-US" sz="1400" u="none" strike="noStrike" cap="none" normalizeH="0" baseline="0" err="1">
                          <a:ln>
                            <a:noFill/>
                          </a:ln>
                          <a:effectLst/>
                        </a:rPr>
                        <a:t>lpm</a:t>
                      </a:r>
                      <a:r>
                        <a:rPr kumimoji="0" lang="en-US" sz="1400" u="none" strike="noStrike" cap="none" normalizeH="0" baseline="0">
                          <a:ln>
                            <a:noFill/>
                          </a:ln>
                          <a:effectLst/>
                        </a:rPr>
                        <a:t>)</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0.5 – 5.0</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0.5 – 7.0</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374872269"/>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Membrane surface area</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1.3 m</a:t>
                      </a:r>
                      <a:r>
                        <a:rPr kumimoji="0" lang="en-US" sz="1400" u="none" strike="noStrike" cap="none" normalizeH="0" baseline="30000">
                          <a:ln>
                            <a:noFill/>
                          </a:ln>
                          <a:effectLst/>
                        </a:rPr>
                        <a:t>2</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1.8 m</a:t>
                      </a:r>
                      <a:r>
                        <a:rPr kumimoji="0" lang="en-US" sz="1400" u="none" strike="noStrike" cap="none" normalizeH="0" baseline="30000">
                          <a:ln>
                            <a:noFill/>
                          </a:ln>
                          <a:effectLst/>
                        </a:rPr>
                        <a:t>2</a:t>
                      </a:r>
                      <a:endParaRPr kumimoji="0" lang="en-US" sz="1400" b="0" i="0" u="none" strike="noStrike" cap="none" normalizeH="0" baseline="30000">
                        <a:ln>
                          <a:noFill/>
                        </a:ln>
                        <a:solidFill>
                          <a:srgbClr val="000000"/>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10001"/>
                  </a:ext>
                </a:extLst>
              </a:tr>
              <a:tr h="5180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Heat Exchanger surface area</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0.3 m</a:t>
                      </a:r>
                      <a:r>
                        <a:rPr kumimoji="0" lang="en-US" sz="1400" u="none" strike="noStrike" cap="none" normalizeH="0" baseline="30000">
                          <a:ln>
                            <a:noFill/>
                          </a:ln>
                          <a:effectLst/>
                        </a:rPr>
                        <a:t>2</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0.4 m</a:t>
                      </a:r>
                      <a:r>
                        <a:rPr kumimoji="0" lang="en-US" sz="1400" u="none" strike="noStrike" cap="none" normalizeH="0" baseline="30000">
                          <a:ln>
                            <a:noFill/>
                          </a:ln>
                          <a:effectLst/>
                        </a:rPr>
                        <a:t>2</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10002"/>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Volume of Set</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570 ml</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600 ml</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10004"/>
                  </a:ext>
                </a:extLst>
              </a:tr>
              <a:tr h="73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Coating</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a:ln>
                          <a:noFill/>
                        </a:ln>
                        <a:effectLst/>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a:ln>
                          <a:noFill/>
                        </a:ln>
                        <a:effectLst/>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u="none" strike="noStrike" cap="none" normalizeH="0" baseline="0" dirty="0">
                        <a:ln>
                          <a:noFill/>
                        </a:ln>
                        <a:effectLst/>
                      </a:endParaRPr>
                    </a:p>
                  </a:txBody>
                  <a:tcPr marL="91442" marR="91442" marT="45707" marB="45707"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10006"/>
                  </a:ext>
                </a:extLst>
              </a:tr>
            </a:tbl>
          </a:graphicData>
        </a:graphic>
      </p:graphicFrame>
      <p:sp>
        <p:nvSpPr>
          <p:cNvPr id="20536" name="TextBox 5"/>
          <p:cNvSpPr txBox="1">
            <a:spLocks noChangeArrowheads="1"/>
          </p:cNvSpPr>
          <p:nvPr>
            <p:custDataLst>
              <p:tags r:id="rId9"/>
            </p:custDataLst>
          </p:nvPr>
        </p:nvSpPr>
        <p:spPr bwMode="auto">
          <a:xfrm>
            <a:off x="1245811" y="5354803"/>
            <a:ext cx="62357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600"/>
              <a:t>*</a:t>
            </a:r>
            <a:r>
              <a:rPr lang="en-US" altLang="en-US" sz="1400"/>
              <a:t>Devices with BIOLINE Coating are contraindicated for patients with known hypersensitivity to heparin or patients currently suffering from, or with a history of, type II antibody-related heparin-induced thrombocytopenia (HIT).</a:t>
            </a:r>
          </a:p>
        </p:txBody>
      </p:sp>
      <p:pic>
        <p:nvPicPr>
          <p:cNvPr id="15" name="Picture 14"/>
          <p:cNvPicPr>
            <a:picLocks noChangeAspect="1"/>
          </p:cNvPicPr>
          <p:nvPr>
            <p:custDataLst>
              <p:tags r:id="rId10"/>
            </p:custDataLst>
          </p:nvPr>
        </p:nvPicPr>
        <p:blipFill rotWithShape="1">
          <a:blip r:embed="rId17"/>
          <a:srcRect l="1174" b="57125"/>
          <a:stretch/>
        </p:blipFill>
        <p:spPr>
          <a:xfrm>
            <a:off x="4735456" y="4322476"/>
            <a:ext cx="1981315" cy="558732"/>
          </a:xfrm>
          <a:prstGeom prst="rect">
            <a:avLst/>
          </a:prstGeom>
        </p:spPr>
      </p:pic>
      <p:sp>
        <p:nvSpPr>
          <p:cNvPr id="5" name="TextBox 4"/>
          <p:cNvSpPr txBox="1">
            <a:spLocks/>
          </p:cNvSpPr>
          <p:nvPr>
            <p:custDataLst>
              <p:tags r:id="rId11"/>
            </p:custDataLst>
          </p:nvPr>
        </p:nvSpPr>
        <p:spPr>
          <a:xfrm>
            <a:off x="6688834" y="4242645"/>
            <a:ext cx="285640" cy="299314"/>
          </a:xfrm>
          <a:prstGeom prst="rect">
            <a:avLst/>
          </a:prstGeom>
          <a:noFill/>
          <a:ln w="6350">
            <a:noFill/>
          </a:ln>
        </p:spPr>
        <p:txBody>
          <a:bodyPr vert="horz" wrap="none" lIns="36000" tIns="36000" rIns="36000" bIns="36000" rtlCol="0">
            <a:noAutofit/>
          </a:bodyPr>
          <a:lstStyle/>
          <a:p>
            <a:pPr>
              <a:spcBef>
                <a:spcPts val="600"/>
              </a:spcBef>
            </a:pPr>
            <a:r>
              <a:rPr lang="en-US" sz="2800"/>
              <a:t>*</a:t>
            </a:r>
          </a:p>
        </p:txBody>
      </p:sp>
      <p:pic>
        <p:nvPicPr>
          <p:cNvPr id="17" name="Bild 2" descr="Bildergebnis für warning">
            <a:hlinkClick r:id="rId18"/>
          </p:cNvPr>
          <p:cNvPicPr>
            <a:picLocks/>
          </p:cNvPicPr>
          <p:nvPr>
            <p:custDataLst>
              <p:tags r:id="rId12"/>
            </p:custDataLst>
          </p:nvPr>
        </p:nvPicPr>
        <p:blipFill rotWithShape="1">
          <a:blip r:embed="rId19" cstate="print">
            <a:extLst>
              <a:ext uri="{28A0092B-C50C-407E-A947-70E740481C1C}">
                <a14:useLocalDpi xmlns:a14="http://schemas.microsoft.com/office/drawing/2010/main" val="0"/>
              </a:ext>
            </a:extLst>
          </a:blip>
          <a:srcRect l="3188" t="7992" r="4362" b="9122"/>
          <a:stretch/>
        </p:blipFill>
        <p:spPr bwMode="auto">
          <a:xfrm>
            <a:off x="862101" y="5442347"/>
            <a:ext cx="317598" cy="284743"/>
          </a:xfrm>
          <a:prstGeom prst="rect">
            <a:avLst/>
          </a:prstGeom>
          <a:noFill/>
          <a:ln>
            <a:noFill/>
          </a:ln>
        </p:spPr>
      </p:pic>
      <p:pic>
        <p:nvPicPr>
          <p:cNvPr id="18" name="Inhaltsplatzhalter 5"/>
          <p:cNvPicPr>
            <a:picLocks noGrp="1" noChangeAspect="1"/>
          </p:cNvPicPr>
          <p:nvPr>
            <p:ph idx="14"/>
          </p:nvPr>
        </p:nvPicPr>
        <p:blipFill>
          <a:blip r:embed="rId20" cstate="print">
            <a:extLst>
              <a:ext uri="{28A0092B-C50C-407E-A947-70E740481C1C}">
                <a14:useLocalDpi xmlns:a14="http://schemas.microsoft.com/office/drawing/2010/main" val="0"/>
              </a:ext>
            </a:extLst>
          </a:blip>
          <a:stretch>
            <a:fillRect/>
          </a:stretch>
        </p:blipFill>
        <p:spPr>
          <a:xfrm>
            <a:off x="8272917" y="1773238"/>
            <a:ext cx="3512229" cy="42481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0" hidden="1"/>
          <p:cNvGraphicFramePr>
            <a:graphicFrameLocks noChangeAspect="1"/>
          </p:cNvGraphicFramePr>
          <p:nvPr>
            <p:custDataLst>
              <p:tags r:id="rId2"/>
            </p:custDataLst>
            <p:extLst>
              <p:ext uri="{D42A27DB-BD31-4B8C-83A1-F6EECF244321}">
                <p14:modId xmlns:p14="http://schemas.microsoft.com/office/powerpoint/2010/main" val="111130118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5658" name="think-cell Slide" r:id="rId14" imgW="270" imgH="270" progId="">
                  <p:embed/>
                </p:oleObj>
              </mc:Choice>
              <mc:Fallback>
                <p:oleObj name="think-cell Slide" r:id="rId14" imgW="270" imgH="270" progId="">
                  <p:embed/>
                  <p:pic>
                    <p:nvPicPr>
                      <p:cNvPr id="0" name="Object 1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Content Placeholder 1"/>
          <p:cNvSpPr>
            <a:spLocks noGrp="1"/>
          </p:cNvSpPr>
          <p:nvPr>
            <p:ph idx="1"/>
            <p:custDataLst>
              <p:tags r:id="rId3"/>
            </p:custDataLst>
          </p:nvPr>
        </p:nvSpPr>
        <p:spPr/>
        <p:txBody>
          <a:bodyPr wrap="square" numCol="1" anchor="t" anchorCtr="0" compatLnSpc="1">
            <a:prstTxWarp prst="textNoShape">
              <a:avLst/>
            </a:prstTxWarp>
          </a:bodyPr>
          <a:lstStyle/>
          <a:p>
            <a:pPr defTabSz="914400">
              <a:spcBef>
                <a:spcPct val="0"/>
              </a:spcBef>
              <a:spcAft>
                <a:spcPts val="600"/>
              </a:spcAft>
              <a:buClr>
                <a:schemeClr val="tx1"/>
              </a:buClr>
            </a:pPr>
            <a:r>
              <a:rPr lang="en-US" altLang="en-US" sz="1600" dirty="0"/>
              <a:t>Integrated pump on the blood inlet side of the gas-exchanger</a:t>
            </a:r>
          </a:p>
          <a:p>
            <a:pPr defTabSz="914400"/>
            <a:endParaRPr lang="en-US" altLang="en-US" dirty="0"/>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1513"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1514"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1515"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55D1ADE7-FE2D-46EF-B960-F8C71D046EE5}" type="slidenum">
              <a:rPr lang="en-US" altLang="en-US"/>
              <a:pPr/>
              <a:t>15</a:t>
            </a:fld>
            <a:endParaRPr lang="en-US" altLang="en-US"/>
          </a:p>
        </p:txBody>
      </p:sp>
      <p:sp>
        <p:nvSpPr>
          <p:cNvPr id="21509" name="Text Placeholder 3"/>
          <p:cNvSpPr>
            <a:spLocks noGrp="1"/>
          </p:cNvSpPr>
          <p:nvPr>
            <p:ph type="body" sz="quarter" idx="13"/>
            <p:custDataLst>
              <p:tags r:id="rId8"/>
            </p:custDataLst>
          </p:nvPr>
        </p:nvSpPr>
        <p:spPr/>
        <p:txBody>
          <a:bodyPr wrap="square" numCol="1" anchorCtr="0" compatLnSpc="1">
            <a:prstTxWarp prst="textNoShape">
              <a:avLst/>
            </a:prstTxWarp>
          </a:bodyPr>
          <a:lstStyle/>
          <a:p>
            <a:r>
              <a:rPr altLang="en-US" dirty="0">
                <a:solidFill>
                  <a:srgbClr val="F39200"/>
                </a:solidFill>
              </a:rPr>
              <a:t>Rear View</a:t>
            </a:r>
          </a:p>
        </p:txBody>
      </p:sp>
      <p:sp>
        <p:nvSpPr>
          <p:cNvPr id="43" name="Rectangle 31"/>
          <p:cNvSpPr>
            <a:spLocks noChangeArrowheads="1"/>
          </p:cNvSpPr>
          <p:nvPr>
            <p:custDataLst>
              <p:tags r:id="rId9"/>
            </p:custDataLst>
          </p:nvPr>
        </p:nvSpPr>
        <p:spPr bwMode="auto">
          <a:xfrm>
            <a:off x="1814513" y="3954463"/>
            <a:ext cx="39592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1200">
                <a:solidFill>
                  <a:schemeClr val="tx1"/>
                </a:solidFill>
                <a:latin typeface="Arial" pitchFamily="34" charset="0"/>
              </a:defRPr>
            </a:lvl1pPr>
            <a:lvl2pPr marL="355600" indent="-17780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ct val="150000"/>
              </a:lnSpc>
              <a:spcBef>
                <a:spcPct val="50000"/>
              </a:spcBef>
              <a:buClr>
                <a:srgbClr val="253B7E"/>
              </a:buClr>
              <a:buFont typeface="Wingdings" pitchFamily="2" charset="2"/>
              <a:buChar char="§"/>
              <a:defRPr/>
            </a:pPr>
            <a:endParaRPr lang="en-US" altLang="en-US" sz="1400" b="1" kern="0" baseline="-25000">
              <a:solidFill>
                <a:schemeClr val="tx2"/>
              </a:solidFill>
              <a:cs typeface="+mn-cs"/>
            </a:endParaRPr>
          </a:p>
        </p:txBody>
      </p:sp>
      <p:sp>
        <p:nvSpPr>
          <p:cNvPr id="32" name="Text Box 17"/>
          <p:cNvSpPr txBox="1">
            <a:spLocks noChangeArrowheads="1"/>
          </p:cNvSpPr>
          <p:nvPr>
            <p:custDataLst>
              <p:tags r:id="rId10"/>
            </p:custDataLst>
          </p:nvPr>
        </p:nvSpPr>
        <p:spPr bwMode="auto">
          <a:xfrm>
            <a:off x="7239000" y="2960688"/>
            <a:ext cx="32004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2000"/>
              </a:lnSpc>
              <a:spcBef>
                <a:spcPct val="50000"/>
              </a:spcBef>
              <a:buClr>
                <a:srgbClr val="253B7E"/>
              </a:buClr>
              <a:defRPr/>
            </a:pPr>
            <a:r>
              <a:rPr lang="en-US" altLang="en-US" sz="1600" kern="0" dirty="0">
                <a:cs typeface="+mn-cs"/>
              </a:rPr>
              <a:t>[1] Gas inlet</a:t>
            </a:r>
          </a:p>
          <a:p>
            <a:pPr eaLnBrk="1" hangingPunct="1">
              <a:lnSpc>
                <a:spcPts val="2000"/>
              </a:lnSpc>
              <a:spcBef>
                <a:spcPct val="50000"/>
              </a:spcBef>
              <a:buClr>
                <a:srgbClr val="253B7E"/>
              </a:buClr>
              <a:defRPr/>
            </a:pPr>
            <a:r>
              <a:rPr lang="en-US" altLang="en-US" sz="1600" kern="0" dirty="0">
                <a:cs typeface="+mn-cs"/>
              </a:rPr>
              <a:t>[2] De-airing membrane </a:t>
            </a:r>
          </a:p>
          <a:p>
            <a:pPr eaLnBrk="1" hangingPunct="1">
              <a:lnSpc>
                <a:spcPts val="2000"/>
              </a:lnSpc>
              <a:spcBef>
                <a:spcPct val="50000"/>
              </a:spcBef>
              <a:buClr>
                <a:srgbClr val="253B7E"/>
              </a:buClr>
              <a:defRPr/>
            </a:pPr>
            <a:r>
              <a:rPr lang="en-US" altLang="en-US" sz="1600" kern="0" dirty="0">
                <a:cs typeface="+mn-cs"/>
              </a:rPr>
              <a:t>[3] Centrifugal pump</a:t>
            </a:r>
          </a:p>
          <a:p>
            <a:pPr eaLnBrk="1" hangingPunct="1">
              <a:lnSpc>
                <a:spcPts val="2000"/>
              </a:lnSpc>
              <a:spcBef>
                <a:spcPct val="50000"/>
              </a:spcBef>
              <a:buClr>
                <a:srgbClr val="253B7E"/>
              </a:buClr>
              <a:defRPr/>
            </a:pPr>
            <a:r>
              <a:rPr lang="en-US" altLang="en-US" sz="1600" kern="0" dirty="0">
                <a:cs typeface="+mn-cs"/>
              </a:rPr>
              <a:t>[4] Water connectors</a:t>
            </a:r>
          </a:p>
          <a:p>
            <a:pPr eaLnBrk="1" hangingPunct="1">
              <a:lnSpc>
                <a:spcPts val="2000"/>
              </a:lnSpc>
              <a:spcBef>
                <a:spcPct val="50000"/>
              </a:spcBef>
              <a:buClr>
                <a:srgbClr val="253B7E"/>
              </a:buClr>
              <a:defRPr/>
            </a:pPr>
            <a:r>
              <a:rPr lang="en-US" altLang="en-US" sz="1600" kern="0" dirty="0">
                <a:cs typeface="+mn-cs"/>
              </a:rPr>
              <a:t>[5] Venous cell</a:t>
            </a:r>
          </a:p>
          <a:p>
            <a:pPr eaLnBrk="1" hangingPunct="1">
              <a:lnSpc>
                <a:spcPts val="2000"/>
              </a:lnSpc>
              <a:spcBef>
                <a:spcPct val="50000"/>
              </a:spcBef>
              <a:buClr>
                <a:srgbClr val="253B7E"/>
              </a:buClr>
              <a:defRPr/>
            </a:pPr>
            <a:r>
              <a:rPr lang="en-US" altLang="en-US" sz="1600" kern="0" dirty="0">
                <a:cs typeface="+mn-cs"/>
              </a:rPr>
              <a:t>[6] Connection for internal sensors</a:t>
            </a:r>
          </a:p>
          <a:p>
            <a:pPr eaLnBrk="1" hangingPunct="1">
              <a:lnSpc>
                <a:spcPts val="2000"/>
              </a:lnSpc>
              <a:spcBef>
                <a:spcPct val="50000"/>
              </a:spcBef>
              <a:buClr>
                <a:srgbClr val="253B7E"/>
              </a:buClr>
              <a:defRPr/>
            </a:pPr>
            <a:r>
              <a:rPr lang="en-US" altLang="en-US" sz="1600" kern="0" dirty="0">
                <a:cs typeface="+mn-cs"/>
              </a:rPr>
              <a:t>[7] Venous Sampling</a:t>
            </a:r>
          </a:p>
        </p:txBody>
      </p:sp>
      <p:grpSp>
        <p:nvGrpSpPr>
          <p:cNvPr id="21512" name="Group 25"/>
          <p:cNvGrpSpPr>
            <a:grpSpLocks/>
          </p:cNvGrpSpPr>
          <p:nvPr>
            <p:custDataLst>
              <p:tags r:id="rId11"/>
            </p:custDataLst>
          </p:nvPr>
        </p:nvGrpSpPr>
        <p:grpSpPr bwMode="auto">
          <a:xfrm>
            <a:off x="2205038" y="2392363"/>
            <a:ext cx="4343400" cy="3425825"/>
            <a:chOff x="336" y="1765"/>
            <a:chExt cx="2736" cy="2158"/>
          </a:xfrm>
        </p:grpSpPr>
        <p:pic>
          <p:nvPicPr>
            <p:cNvPr id="21516" name="Picture 3" descr="bild-10"/>
            <p:cNvPicPr>
              <a:picLocks noChangeAspect="1" noChangeArrowheads="1"/>
            </p:cNvPicPr>
            <p:nvPr/>
          </p:nvPicPr>
          <p:blipFill>
            <a:blip r:embed="rId16">
              <a:extLst>
                <a:ext uri="{28A0092B-C50C-407E-A947-70E740481C1C}">
                  <a14:useLocalDpi xmlns:a14="http://schemas.microsoft.com/office/drawing/2010/main" val="0"/>
                </a:ext>
              </a:extLst>
            </a:blip>
            <a:srcRect t="10109"/>
            <a:stretch>
              <a:fillRect/>
            </a:stretch>
          </p:blipFill>
          <p:spPr bwMode="auto">
            <a:xfrm>
              <a:off x="624" y="1765"/>
              <a:ext cx="2181" cy="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Line 4"/>
            <p:cNvSpPr>
              <a:spLocks noChangeShapeType="1"/>
            </p:cNvSpPr>
            <p:nvPr/>
          </p:nvSpPr>
          <p:spPr bwMode="auto">
            <a:xfrm>
              <a:off x="486" y="2160"/>
              <a:ext cx="1194"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36" name="Text Box 5"/>
            <p:cNvSpPr txBox="1">
              <a:spLocks noChangeArrowheads="1"/>
            </p:cNvSpPr>
            <p:nvPr/>
          </p:nvSpPr>
          <p:spPr bwMode="auto">
            <a:xfrm>
              <a:off x="2928" y="2334"/>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a:solidFill>
                    <a:schemeClr val="tx2"/>
                  </a:solidFill>
                  <a:cs typeface="+mn-cs"/>
                </a:rPr>
                <a:t>2</a:t>
              </a:r>
            </a:p>
          </p:txBody>
        </p:sp>
        <p:sp>
          <p:nvSpPr>
            <p:cNvPr id="37" name="Line 6"/>
            <p:cNvSpPr>
              <a:spLocks noChangeShapeType="1"/>
            </p:cNvSpPr>
            <p:nvPr/>
          </p:nvSpPr>
          <p:spPr bwMode="auto">
            <a:xfrm>
              <a:off x="1836" y="2400"/>
              <a:ext cx="1092"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38" name="Text Box 7"/>
            <p:cNvSpPr txBox="1">
              <a:spLocks noChangeArrowheads="1"/>
            </p:cNvSpPr>
            <p:nvPr/>
          </p:nvSpPr>
          <p:spPr bwMode="auto">
            <a:xfrm>
              <a:off x="336" y="2082"/>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a:solidFill>
                    <a:schemeClr val="tx2"/>
                  </a:solidFill>
                  <a:cs typeface="+mn-cs"/>
                </a:rPr>
                <a:t>7</a:t>
              </a:r>
            </a:p>
          </p:txBody>
        </p:sp>
        <p:sp>
          <p:nvSpPr>
            <p:cNvPr id="39" name="Line 8"/>
            <p:cNvSpPr>
              <a:spLocks noChangeShapeType="1"/>
            </p:cNvSpPr>
            <p:nvPr/>
          </p:nvSpPr>
          <p:spPr bwMode="auto">
            <a:xfrm>
              <a:off x="480" y="2328"/>
              <a:ext cx="96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40" name="Text Box 9"/>
            <p:cNvSpPr txBox="1">
              <a:spLocks noChangeArrowheads="1"/>
            </p:cNvSpPr>
            <p:nvPr/>
          </p:nvSpPr>
          <p:spPr bwMode="auto">
            <a:xfrm>
              <a:off x="336" y="2262"/>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a:solidFill>
                    <a:schemeClr val="tx2"/>
                  </a:solidFill>
                  <a:cs typeface="+mn-cs"/>
                </a:rPr>
                <a:t>6</a:t>
              </a:r>
            </a:p>
          </p:txBody>
        </p:sp>
        <p:sp>
          <p:nvSpPr>
            <p:cNvPr id="41" name="Line 10"/>
            <p:cNvSpPr>
              <a:spLocks noChangeShapeType="1"/>
            </p:cNvSpPr>
            <p:nvPr/>
          </p:nvSpPr>
          <p:spPr bwMode="auto">
            <a:xfrm>
              <a:off x="512" y="3006"/>
              <a:ext cx="336"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42" name="Text Box 11"/>
            <p:cNvSpPr txBox="1">
              <a:spLocks noChangeArrowheads="1"/>
            </p:cNvSpPr>
            <p:nvPr/>
          </p:nvSpPr>
          <p:spPr bwMode="auto">
            <a:xfrm>
              <a:off x="366" y="2928"/>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a:solidFill>
                    <a:schemeClr val="tx2"/>
                  </a:solidFill>
                  <a:cs typeface="+mn-cs"/>
                </a:rPr>
                <a:t>5</a:t>
              </a:r>
            </a:p>
          </p:txBody>
        </p:sp>
        <p:sp>
          <p:nvSpPr>
            <p:cNvPr id="44" name="Line 12"/>
            <p:cNvSpPr>
              <a:spLocks noChangeShapeType="1"/>
            </p:cNvSpPr>
            <p:nvPr/>
          </p:nvSpPr>
          <p:spPr bwMode="auto">
            <a:xfrm>
              <a:off x="1392" y="3648"/>
              <a:ext cx="432" cy="137"/>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45" name="Line 13"/>
            <p:cNvSpPr>
              <a:spLocks noChangeShapeType="1"/>
            </p:cNvSpPr>
            <p:nvPr/>
          </p:nvSpPr>
          <p:spPr bwMode="auto">
            <a:xfrm flipH="1">
              <a:off x="1824" y="3648"/>
              <a:ext cx="384" cy="143"/>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46" name="Text Box 14"/>
            <p:cNvSpPr txBox="1">
              <a:spLocks noChangeArrowheads="1"/>
            </p:cNvSpPr>
            <p:nvPr/>
          </p:nvSpPr>
          <p:spPr bwMode="auto">
            <a:xfrm>
              <a:off x="1770" y="3802"/>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a:solidFill>
                    <a:schemeClr val="tx2"/>
                  </a:solidFill>
                  <a:cs typeface="+mn-cs"/>
                </a:rPr>
                <a:t>4</a:t>
              </a:r>
            </a:p>
          </p:txBody>
        </p:sp>
        <p:sp>
          <p:nvSpPr>
            <p:cNvPr id="47" name="Line 15"/>
            <p:cNvSpPr>
              <a:spLocks noChangeShapeType="1"/>
            </p:cNvSpPr>
            <p:nvPr/>
          </p:nvSpPr>
          <p:spPr bwMode="auto">
            <a:xfrm flipV="1">
              <a:off x="2166" y="2736"/>
              <a:ext cx="762"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48" name="Text Box 16"/>
            <p:cNvSpPr txBox="1">
              <a:spLocks noChangeArrowheads="1"/>
            </p:cNvSpPr>
            <p:nvPr/>
          </p:nvSpPr>
          <p:spPr bwMode="auto">
            <a:xfrm>
              <a:off x="2928" y="2666"/>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a:solidFill>
                    <a:schemeClr val="tx2"/>
                  </a:solidFill>
                  <a:cs typeface="+mn-cs"/>
                </a:rPr>
                <a:t>3</a:t>
              </a:r>
            </a:p>
          </p:txBody>
        </p:sp>
        <p:sp>
          <p:nvSpPr>
            <p:cNvPr id="49" name="Line 22"/>
            <p:cNvSpPr>
              <a:spLocks noChangeShapeType="1"/>
            </p:cNvSpPr>
            <p:nvPr/>
          </p:nvSpPr>
          <p:spPr bwMode="auto">
            <a:xfrm flipH="1">
              <a:off x="1836" y="2142"/>
              <a:ext cx="0" cy="266"/>
            </a:xfrm>
            <a:prstGeom prst="line">
              <a:avLst/>
            </a:prstGeom>
            <a:noFill/>
            <a:ln w="19050">
              <a:solidFill>
                <a:srgbClr val="253B7E"/>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50" name="Line 23"/>
            <p:cNvSpPr>
              <a:spLocks noChangeShapeType="1"/>
            </p:cNvSpPr>
            <p:nvPr/>
          </p:nvSpPr>
          <p:spPr bwMode="auto">
            <a:xfrm flipV="1">
              <a:off x="2304" y="2112"/>
              <a:ext cx="624"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sp>
          <p:nvSpPr>
            <p:cNvPr id="51" name="Text Box 24"/>
            <p:cNvSpPr txBox="1">
              <a:spLocks noChangeArrowheads="1"/>
            </p:cNvSpPr>
            <p:nvPr/>
          </p:nvSpPr>
          <p:spPr bwMode="auto">
            <a:xfrm>
              <a:off x="2928" y="2044"/>
              <a:ext cx="144" cy="12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ts val="1500"/>
                </a:lnSpc>
                <a:spcBef>
                  <a:spcPct val="50000"/>
                </a:spcBef>
                <a:buClr>
                  <a:srgbClr val="253B7E"/>
                </a:buClr>
                <a:defRPr/>
              </a:pPr>
              <a:r>
                <a:rPr lang="en-US" altLang="en-US" sz="1200" b="1" kern="0" dirty="0">
                  <a:solidFill>
                    <a:schemeClr val="tx2"/>
                  </a:solidFill>
                  <a:cs typeface="+mn-cs"/>
                </a:rPr>
                <a:t>1</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0" hidden="1"/>
          <p:cNvGraphicFramePr>
            <a:graphicFrameLocks noChangeAspect="1"/>
          </p:cNvGraphicFramePr>
          <p:nvPr>
            <p:custDataLst>
              <p:tags r:id="rId2"/>
            </p:custDataLst>
            <p:extLst>
              <p:ext uri="{D42A27DB-BD31-4B8C-83A1-F6EECF244321}">
                <p14:modId xmlns:p14="http://schemas.microsoft.com/office/powerpoint/2010/main" val="897043644"/>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6682" name="think-cell Slide" r:id="rId13" imgW="270" imgH="270" progId="">
                  <p:embed/>
                </p:oleObj>
              </mc:Choice>
              <mc:Fallback>
                <p:oleObj name="think-cell Slide" r:id="rId13" imgW="270" imgH="270" progId="">
                  <p:embed/>
                  <p:pic>
                    <p:nvPicPr>
                      <p:cNvPr id="0" name="Object 1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2"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Blood Flow - Inlet</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2537" name="Date Placeholder 23"/>
          <p:cNvSpPr>
            <a:spLocks noGrp="1"/>
          </p:cNvSpPr>
          <p:nvPr>
            <p:ph type="dt" sz="half"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2538" name="Footer Placeholder 24"/>
          <p:cNvSpPr>
            <a:spLocks noGrp="1"/>
          </p:cNvSpPr>
          <p:nvPr>
            <p:ph type="ftr"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2539" name="Slide Number Placeholder 40"/>
          <p:cNvSpPr>
            <a:spLocks noGrp="1"/>
          </p:cNvSpPr>
          <p:nvPr>
            <p:ph type="sldNum" sz="quarter" idx="17"/>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2E8574F6-630F-4522-BB17-89FB4B935330}" type="slidenum">
              <a:rPr lang="en-US" altLang="en-US"/>
              <a:pPr/>
              <a:t>16</a:t>
            </a:fld>
            <a:endParaRPr lang="en-US" altLang="en-US"/>
          </a:p>
        </p:txBody>
      </p:sp>
      <p:sp>
        <p:nvSpPr>
          <p:cNvPr id="43" name="Rectangle 31"/>
          <p:cNvSpPr>
            <a:spLocks noChangeArrowheads="1"/>
          </p:cNvSpPr>
          <p:nvPr>
            <p:custDataLst>
              <p:tags r:id="rId8"/>
            </p:custDataLst>
          </p:nvPr>
        </p:nvSpPr>
        <p:spPr bwMode="auto">
          <a:xfrm>
            <a:off x="1943100" y="4440238"/>
            <a:ext cx="39592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1200">
                <a:solidFill>
                  <a:schemeClr val="tx1"/>
                </a:solidFill>
                <a:latin typeface="Arial" pitchFamily="34" charset="0"/>
              </a:defRPr>
            </a:lvl1pPr>
            <a:lvl2pPr marL="355600" indent="-17780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ct val="150000"/>
              </a:lnSpc>
              <a:spcBef>
                <a:spcPct val="50000"/>
              </a:spcBef>
              <a:buClr>
                <a:srgbClr val="253B7E"/>
              </a:buClr>
              <a:buFont typeface="Wingdings" pitchFamily="2" charset="2"/>
              <a:buChar char="§"/>
              <a:defRPr/>
            </a:pPr>
            <a:endParaRPr lang="en-US" altLang="en-US" sz="1400" b="1" kern="0" baseline="-25000">
              <a:solidFill>
                <a:srgbClr val="000000"/>
              </a:solidFill>
              <a:cs typeface="+mn-cs"/>
            </a:endParaRPr>
          </a:p>
        </p:txBody>
      </p:sp>
      <p:grpSp>
        <p:nvGrpSpPr>
          <p:cNvPr id="22535" name="Group 29"/>
          <p:cNvGrpSpPr>
            <a:grpSpLocks/>
          </p:cNvGrpSpPr>
          <p:nvPr>
            <p:custDataLst>
              <p:tags r:id="rId9"/>
            </p:custDataLst>
          </p:nvPr>
        </p:nvGrpSpPr>
        <p:grpSpPr bwMode="auto">
          <a:xfrm>
            <a:off x="6319838" y="1787525"/>
            <a:ext cx="4735512" cy="4251325"/>
            <a:chOff x="6400800" y="2667001"/>
            <a:chExt cx="3940176" cy="3598863"/>
          </a:xfrm>
        </p:grpSpPr>
        <p:pic>
          <p:nvPicPr>
            <p:cNvPr id="22546" name="Picture 9" descr="bild-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0800" y="2667001"/>
              <a:ext cx="38036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13"/>
            <p:cNvSpPr>
              <a:spLocks/>
            </p:cNvSpPr>
            <p:nvPr/>
          </p:nvSpPr>
          <p:spPr bwMode="auto">
            <a:xfrm>
              <a:off x="7239000" y="4121150"/>
              <a:ext cx="2147888" cy="1746250"/>
            </a:xfrm>
            <a:custGeom>
              <a:avLst/>
              <a:gdLst>
                <a:gd name="T0" fmla="*/ 0 w 1353"/>
                <a:gd name="T1" fmla="*/ 1746250 h 1100"/>
                <a:gd name="T2" fmla="*/ 1081088 w 1353"/>
                <a:gd name="T3" fmla="*/ 1493837 h 1100"/>
                <a:gd name="T4" fmla="*/ 1609725 w 1353"/>
                <a:gd name="T5" fmla="*/ 1393825 h 1100"/>
                <a:gd name="T6" fmla="*/ 1876426 w 1353"/>
                <a:gd name="T7" fmla="*/ 1303337 h 1100"/>
                <a:gd name="T8" fmla="*/ 1881188 w 1353"/>
                <a:gd name="T9" fmla="*/ 760412 h 1100"/>
                <a:gd name="T10" fmla="*/ 1881188 w 1353"/>
                <a:gd name="T11" fmla="*/ 346075 h 1100"/>
                <a:gd name="T12" fmla="*/ 1966913 w 1353"/>
                <a:gd name="T13" fmla="*/ 55562 h 1100"/>
                <a:gd name="T14" fmla="*/ 2147888 w 1353"/>
                <a:gd name="T15" fmla="*/ 7937 h 1100"/>
                <a:gd name="T16" fmla="*/ 0 60000 65536"/>
                <a:gd name="T17" fmla="*/ 0 60000 65536"/>
                <a:gd name="T18" fmla="*/ 0 60000 65536"/>
                <a:gd name="T19" fmla="*/ 0 60000 65536"/>
                <a:gd name="T20" fmla="*/ 0 60000 65536"/>
                <a:gd name="T21" fmla="*/ 0 60000 65536"/>
                <a:gd name="T22" fmla="*/ 0 60000 65536"/>
                <a:gd name="T23" fmla="*/ 0 60000 65536"/>
                <a:gd name="T24" fmla="*/ 0 w 1353"/>
                <a:gd name="T25" fmla="*/ 0 h 1100"/>
                <a:gd name="T26" fmla="*/ 1353 w 1353"/>
                <a:gd name="T27" fmla="*/ 1100 h 1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3" h="1100">
                  <a:moveTo>
                    <a:pt x="0" y="1100"/>
                  </a:moveTo>
                  <a:cubicBezTo>
                    <a:pt x="256" y="1039"/>
                    <a:pt x="512" y="978"/>
                    <a:pt x="681" y="941"/>
                  </a:cubicBezTo>
                  <a:cubicBezTo>
                    <a:pt x="850" y="904"/>
                    <a:pt x="931" y="898"/>
                    <a:pt x="1014" y="878"/>
                  </a:cubicBezTo>
                  <a:cubicBezTo>
                    <a:pt x="1097" y="858"/>
                    <a:pt x="1154" y="887"/>
                    <a:pt x="1182" y="821"/>
                  </a:cubicBezTo>
                  <a:cubicBezTo>
                    <a:pt x="1210" y="755"/>
                    <a:pt x="1185" y="579"/>
                    <a:pt x="1185" y="479"/>
                  </a:cubicBezTo>
                  <a:cubicBezTo>
                    <a:pt x="1185" y="379"/>
                    <a:pt x="1176" y="292"/>
                    <a:pt x="1185" y="218"/>
                  </a:cubicBezTo>
                  <a:cubicBezTo>
                    <a:pt x="1194" y="144"/>
                    <a:pt x="1211" y="70"/>
                    <a:pt x="1239" y="35"/>
                  </a:cubicBezTo>
                  <a:cubicBezTo>
                    <a:pt x="1267" y="0"/>
                    <a:pt x="1336" y="4"/>
                    <a:pt x="1353" y="5"/>
                  </a:cubicBezTo>
                </a:path>
              </a:pathLst>
            </a:custGeom>
            <a:noFill/>
            <a:ln w="57150">
              <a:solidFill>
                <a:schemeClr val="tx2"/>
              </a:solidFill>
              <a:round/>
              <a:headEnd/>
              <a:tailEnd type="triangle" w="med" len="med"/>
            </a:ln>
            <a:effectLst>
              <a:glow rad="139700">
                <a:srgbClr val="FFFF00">
                  <a:alpha val="40000"/>
                </a:srgbClr>
              </a:glow>
            </a:effectLst>
          </p:spPr>
          <p:txBody>
            <a:bodyPr lIns="0" tIns="0" rIns="0" bIns="0"/>
            <a:lstStyle/>
            <a:p>
              <a:pPr eaLnBrk="0" fontAlgn="auto" hangingPunct="0">
                <a:spcBef>
                  <a:spcPts val="0"/>
                </a:spcBef>
                <a:spcAft>
                  <a:spcPts val="0"/>
                </a:spcAft>
                <a:defRPr/>
              </a:pPr>
              <a:endParaRPr lang="en-US">
                <a:solidFill>
                  <a:schemeClr val="accent6">
                    <a:lumMod val="60000"/>
                    <a:lumOff val="40000"/>
                  </a:schemeClr>
                </a:solidFill>
                <a:ea typeface="ＭＳ Ｐゴシック" pitchFamily="1" charset="-128"/>
                <a:cs typeface="+mn-cs"/>
              </a:endParaRPr>
            </a:p>
          </p:txBody>
        </p:sp>
        <p:sp>
          <p:nvSpPr>
            <p:cNvPr id="33" name="Text Box 14"/>
            <p:cNvSpPr txBox="1">
              <a:spLocks noChangeArrowheads="1"/>
            </p:cNvSpPr>
            <p:nvPr/>
          </p:nvSpPr>
          <p:spPr bwMode="auto">
            <a:xfrm>
              <a:off x="6552700" y="6019938"/>
              <a:ext cx="3788276" cy="20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eaLnBrk="1" fontAlgn="auto" hangingPunct="1">
                <a:spcBef>
                  <a:spcPts val="0"/>
                </a:spcBef>
                <a:spcAft>
                  <a:spcPts val="600"/>
                </a:spcAft>
                <a:buClr>
                  <a:schemeClr val="tx1"/>
                </a:buClr>
                <a:defRPr/>
              </a:pPr>
              <a:r>
                <a:rPr lang="en-US" altLang="en-US" sz="1600" dirty="0">
                  <a:latin typeface="+mn-lt"/>
                  <a:ea typeface="+mn-ea"/>
                  <a:cs typeface="+mn-cs"/>
                </a:rPr>
                <a:t>Blood inlet to the centrifugal pump</a:t>
              </a:r>
            </a:p>
          </p:txBody>
        </p:sp>
      </p:grpSp>
      <p:grpSp>
        <p:nvGrpSpPr>
          <p:cNvPr id="2" name="Group 1"/>
          <p:cNvGrpSpPr>
            <a:grpSpLocks/>
          </p:cNvGrpSpPr>
          <p:nvPr>
            <p:custDataLst>
              <p:tags r:id="rId10"/>
            </p:custDataLst>
          </p:nvPr>
        </p:nvGrpSpPr>
        <p:grpSpPr>
          <a:xfrm>
            <a:off x="960438" y="2001556"/>
            <a:ext cx="4480033" cy="3910294"/>
            <a:chOff x="960438" y="2001556"/>
            <a:chExt cx="4480033" cy="3910294"/>
          </a:xfrm>
        </p:grpSpPr>
        <p:grpSp>
          <p:nvGrpSpPr>
            <p:cNvPr id="22541" name="Group 35"/>
            <p:cNvGrpSpPr>
              <a:grpSpLocks/>
            </p:cNvGrpSpPr>
            <p:nvPr/>
          </p:nvGrpSpPr>
          <p:grpSpPr bwMode="auto">
            <a:xfrm>
              <a:off x="960438" y="4353539"/>
              <a:ext cx="1695743" cy="1291402"/>
              <a:chOff x="1897680" y="4283646"/>
              <a:chExt cx="1435415" cy="1092770"/>
            </a:xfrm>
          </p:grpSpPr>
          <p:sp>
            <p:nvSpPr>
              <p:cNvPr id="22542" name="Text Box 7"/>
              <p:cNvSpPr txBox="1">
                <a:spLocks noChangeArrowheads="1"/>
              </p:cNvSpPr>
              <p:nvPr/>
            </p:nvSpPr>
            <p:spPr bwMode="auto">
              <a:xfrm rot="20858909">
                <a:off x="2471605" y="5130353"/>
                <a:ext cx="84494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600" b="1">
                    <a:solidFill>
                      <a:schemeClr val="tx2"/>
                    </a:solidFill>
                    <a:ea typeface="ＭＳ Ｐゴシック" panose="020B0600070205080204" pitchFamily="34" charset="-128"/>
                  </a:rPr>
                  <a:t>Blood in</a:t>
                </a:r>
              </a:p>
            </p:txBody>
          </p:sp>
          <p:sp>
            <p:nvSpPr>
              <p:cNvPr id="22543" name="Line 5"/>
              <p:cNvSpPr>
                <a:spLocks noChangeShapeType="1"/>
              </p:cNvSpPr>
              <p:nvPr/>
            </p:nvSpPr>
            <p:spPr bwMode="auto">
              <a:xfrm flipH="1">
                <a:off x="2342495" y="4911325"/>
                <a:ext cx="990600" cy="246944"/>
              </a:xfrm>
              <a:prstGeom prst="line">
                <a:avLst/>
              </a:prstGeom>
              <a:noFill/>
              <a:ln w="76200">
                <a:solidFill>
                  <a:schemeClr val="tx2"/>
                </a:solidFill>
                <a:round/>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44" name="Line 6"/>
              <p:cNvSpPr>
                <a:spLocks noChangeShapeType="1"/>
              </p:cNvSpPr>
              <p:nvPr/>
            </p:nvSpPr>
            <p:spPr bwMode="auto">
              <a:xfrm flipV="1">
                <a:off x="1897680" y="4674764"/>
                <a:ext cx="1033463" cy="1588"/>
              </a:xfrm>
              <a:prstGeom prst="line">
                <a:avLst/>
              </a:prstGeom>
              <a:noFill/>
              <a:ln w="63500">
                <a:solidFill>
                  <a:srgbClr val="FF0000"/>
                </a:solidFill>
                <a:round/>
                <a:headEnd type="triangle"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45" name="Text Box 8"/>
              <p:cNvSpPr txBox="1">
                <a:spLocks noChangeArrowheads="1"/>
              </p:cNvSpPr>
              <p:nvPr/>
            </p:nvSpPr>
            <p:spPr bwMode="auto">
              <a:xfrm>
                <a:off x="1933196" y="4283646"/>
                <a:ext cx="10774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600" b="1">
                    <a:solidFill>
                      <a:srgbClr val="FF0000"/>
                    </a:solidFill>
                    <a:ea typeface="ＭＳ Ｐゴシック" panose="020B0600070205080204" pitchFamily="34" charset="-128"/>
                  </a:rPr>
                  <a:t>Blood out</a:t>
                </a:r>
              </a:p>
            </p:txBody>
          </p:sp>
        </p:grpSp>
        <p:pic>
          <p:nvPicPr>
            <p:cNvPr id="22" name="Content Placeholder 3"/>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459" t="5312" r="6328" b="6837"/>
            <a:stretch/>
          </p:blipFill>
          <p:spPr bwMode="gray">
            <a:xfrm>
              <a:off x="2120475" y="2001556"/>
              <a:ext cx="3319996" cy="3910294"/>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10" hidden="1"/>
          <p:cNvGraphicFramePr>
            <a:graphicFrameLocks noChangeAspect="1"/>
          </p:cNvGraphicFramePr>
          <p:nvPr>
            <p:custDataLst>
              <p:tags r:id="rId2"/>
            </p:custDataLst>
            <p:extLst>
              <p:ext uri="{D42A27DB-BD31-4B8C-83A1-F6EECF244321}">
                <p14:modId xmlns:p14="http://schemas.microsoft.com/office/powerpoint/2010/main" val="4228106994"/>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3306" name="think-cell Slide" r:id="rId16" imgW="270" imgH="270" progId="">
                  <p:embed/>
                </p:oleObj>
              </mc:Choice>
              <mc:Fallback>
                <p:oleObj name="think-cell Slide" r:id="rId16" imgW="270" imgH="270" progId="">
                  <p:embed/>
                  <p:pic>
                    <p:nvPicPr>
                      <p:cNvPr id="28675" name="Object 10"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custDataLst>
              <p:tags r:id="rId3"/>
            </p:custDataLst>
          </p:nvPr>
        </p:nvSpPr>
        <p:spPr/>
        <p:txBody>
          <a:bodyPr/>
          <a:lstStyle/>
          <a:p>
            <a:pPr fontAlgn="auto">
              <a:spcAft>
                <a:spcPts val="0"/>
              </a:spcAft>
              <a:defRPr/>
            </a:pPr>
            <a:r>
              <a:rPr lang="en-US" altLang="en-US" dirty="0"/>
              <a:t>Disposables: HLS Module Advanced</a:t>
            </a:r>
            <a:endParaRPr lang="en-US" dirty="0"/>
          </a:p>
        </p:txBody>
      </p:sp>
      <p:sp>
        <p:nvSpPr>
          <p:cNvPr id="28677" name="Date Placeholder 4"/>
          <p:cNvSpPr>
            <a:spLocks noGrp="1"/>
          </p:cNvSpPr>
          <p:nvPr>
            <p:ph type="dt" sz="half" idx="14"/>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8678" name="Footer Placeholder 5"/>
          <p:cNvSpPr>
            <a:spLocks noGrp="1"/>
          </p:cNvSpPr>
          <p:nvPr>
            <p:ph type="ftr" sz="quarter"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8679" name="Slide Number Placeholder 6"/>
          <p:cNvSpPr>
            <a:spLocks noGrp="1"/>
          </p:cNvSpPr>
          <p:nvPr>
            <p:ph type="sldNum"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346915AF-DB2D-4C68-9A9C-D6E190AACC30}" type="slidenum">
              <a:rPr lang="en-US" altLang="en-US"/>
              <a:pPr/>
              <a:t>17</a:t>
            </a:fld>
            <a:endParaRPr lang="en-US" altLang="en-US"/>
          </a:p>
        </p:txBody>
      </p:sp>
      <p:sp>
        <p:nvSpPr>
          <p:cNvPr id="28680" name="Text Placeholder 3"/>
          <p:cNvSpPr>
            <a:spLocks noGrp="1"/>
          </p:cNvSpPr>
          <p:nvPr>
            <p:ph type="body" sz="quarter" idx="13"/>
            <p:custDataLst>
              <p:tags r:id="rId7"/>
            </p:custDataLst>
          </p:nvPr>
        </p:nvSpPr>
        <p:spPr/>
        <p:txBody>
          <a:bodyPr wrap="square" numCol="1" anchorCtr="0" compatLnSpc="1">
            <a:prstTxWarp prst="textNoShape">
              <a:avLst/>
            </a:prstTxWarp>
          </a:bodyPr>
          <a:lstStyle/>
          <a:p>
            <a:r>
              <a:rPr altLang="en-US" dirty="0">
                <a:solidFill>
                  <a:srgbClr val="F39200"/>
                </a:solidFill>
              </a:rPr>
              <a:t>Venous Measuring Cell</a:t>
            </a:r>
          </a:p>
        </p:txBody>
      </p:sp>
      <p:sp>
        <p:nvSpPr>
          <p:cNvPr id="43" name="Rectangle 31"/>
          <p:cNvSpPr>
            <a:spLocks noChangeArrowheads="1"/>
          </p:cNvSpPr>
          <p:nvPr>
            <p:custDataLst>
              <p:tags r:id="rId8"/>
            </p:custDataLst>
          </p:nvPr>
        </p:nvSpPr>
        <p:spPr bwMode="auto">
          <a:xfrm>
            <a:off x="1943100" y="4440238"/>
            <a:ext cx="39592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1200">
                <a:solidFill>
                  <a:schemeClr val="tx1"/>
                </a:solidFill>
                <a:latin typeface="Arial" pitchFamily="34" charset="0"/>
              </a:defRPr>
            </a:lvl1pPr>
            <a:lvl2pPr marL="355600" indent="-17780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ct val="150000"/>
              </a:lnSpc>
              <a:spcBef>
                <a:spcPct val="50000"/>
              </a:spcBef>
              <a:buClr>
                <a:srgbClr val="253B7E"/>
              </a:buClr>
              <a:buFont typeface="Wingdings" pitchFamily="2" charset="2"/>
              <a:buChar char="§"/>
              <a:defRPr/>
            </a:pPr>
            <a:endParaRPr lang="en-US" altLang="en-US" sz="1400" b="1" kern="0" baseline="-25000">
              <a:solidFill>
                <a:srgbClr val="000000"/>
              </a:solidFill>
              <a:cs typeface="+mn-cs"/>
            </a:endParaRPr>
          </a:p>
        </p:txBody>
      </p:sp>
      <p:pic>
        <p:nvPicPr>
          <p:cNvPr id="28683" name="Picture 12" descr="bild-13"/>
          <p:cNvPicPr>
            <a:picLocks noChangeAspect="1" noChangeArrowheads="1"/>
          </p:cNvPicPr>
          <p:nvPr>
            <p:custDataLst>
              <p:tags r:id="rId9"/>
            </p:custDataLst>
          </p:nvPr>
        </p:nvPicPr>
        <p:blipFill>
          <a:blip r:embed="rId18">
            <a:extLst>
              <a:ext uri="{28A0092B-C50C-407E-A947-70E740481C1C}">
                <a14:useLocalDpi xmlns:a14="http://schemas.microsoft.com/office/drawing/2010/main" val="0"/>
              </a:ext>
            </a:extLst>
          </a:blip>
          <a:srcRect l="3796" t="9554" r="5957" b="6752"/>
          <a:stretch>
            <a:fillRect/>
          </a:stretch>
        </p:blipFill>
        <p:spPr bwMode="auto">
          <a:xfrm>
            <a:off x="7513638" y="1916113"/>
            <a:ext cx="38735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6"/>
          <p:cNvSpPr>
            <a:spLocks noChangeShapeType="1"/>
          </p:cNvSpPr>
          <p:nvPr>
            <p:custDataLst>
              <p:tags r:id="rId10"/>
            </p:custDataLst>
          </p:nvPr>
        </p:nvSpPr>
        <p:spPr bwMode="auto">
          <a:xfrm flipH="1" flipV="1">
            <a:off x="7180263" y="3987800"/>
            <a:ext cx="427037" cy="425450"/>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solidFill>
                <a:srgbClr val="000000"/>
              </a:solidFill>
              <a:latin typeface="+mn-lt"/>
              <a:ea typeface="ＭＳ Ｐゴシック" pitchFamily="1" charset="-128"/>
              <a:cs typeface="+mn-cs"/>
            </a:endParaRPr>
          </a:p>
        </p:txBody>
      </p:sp>
      <p:sp>
        <p:nvSpPr>
          <p:cNvPr id="367" name="Text Box 5"/>
          <p:cNvSpPr txBox="1">
            <a:spLocks noChangeArrowheads="1"/>
          </p:cNvSpPr>
          <p:nvPr>
            <p:custDataLst>
              <p:tags r:id="rId11"/>
            </p:custDataLst>
          </p:nvPr>
        </p:nvSpPr>
        <p:spPr bwMode="auto">
          <a:xfrm>
            <a:off x="4897438" y="2803525"/>
            <a:ext cx="3341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fontAlgn="auto">
              <a:spcBef>
                <a:spcPts val="0"/>
              </a:spcBef>
              <a:spcAft>
                <a:spcPts val="0"/>
              </a:spcAft>
              <a:defRPr/>
            </a:pPr>
            <a:r>
              <a:rPr lang="en-US" altLang="en-US" sz="1400" kern="0" dirty="0">
                <a:cs typeface="+mn-cs"/>
              </a:rPr>
              <a:t>Integrated measuring cell for:</a:t>
            </a:r>
          </a:p>
          <a:p>
            <a:pPr marL="285750" indent="-285750" fontAlgn="auto">
              <a:spcBef>
                <a:spcPts val="0"/>
              </a:spcBef>
              <a:spcAft>
                <a:spcPts val="0"/>
              </a:spcAft>
              <a:buFont typeface="Arial" panose="020B0604020202020204" pitchFamily="34" charset="0"/>
              <a:buChar char="•"/>
              <a:defRPr/>
            </a:pPr>
            <a:r>
              <a:rPr lang="en-US" altLang="en-US" sz="1400" kern="0" dirty="0">
                <a:cs typeface="+mn-cs"/>
              </a:rPr>
              <a:t>S</a:t>
            </a:r>
            <a:r>
              <a:rPr lang="en-US" altLang="en-US" sz="1400" kern="0" baseline="-25000" dirty="0">
                <a:cs typeface="+mn-cs"/>
              </a:rPr>
              <a:t>V</a:t>
            </a:r>
            <a:r>
              <a:rPr lang="en-US" altLang="en-US" sz="1400" kern="0" dirty="0">
                <a:cs typeface="+mn-cs"/>
              </a:rPr>
              <a:t>O</a:t>
            </a:r>
            <a:r>
              <a:rPr lang="en-US" altLang="en-US" sz="1400" kern="0" baseline="-25000" dirty="0">
                <a:cs typeface="+mn-cs"/>
              </a:rPr>
              <a:t>2 </a:t>
            </a:r>
            <a:r>
              <a:rPr lang="en-US" altLang="en-US" sz="1400" kern="0" dirty="0">
                <a:cs typeface="+mn-cs"/>
              </a:rPr>
              <a:t>- Oxygen Saturation </a:t>
            </a:r>
          </a:p>
          <a:p>
            <a:pPr marL="285750" indent="-285750" fontAlgn="auto">
              <a:spcBef>
                <a:spcPts val="0"/>
              </a:spcBef>
              <a:spcAft>
                <a:spcPts val="0"/>
              </a:spcAft>
              <a:buFont typeface="Arial" panose="020B0604020202020204" pitchFamily="34" charset="0"/>
              <a:buChar char="•"/>
              <a:defRPr/>
            </a:pPr>
            <a:r>
              <a:rPr lang="en-US" altLang="en-US" sz="1400" kern="0" dirty="0" err="1">
                <a:cs typeface="+mn-cs"/>
              </a:rPr>
              <a:t>Hct</a:t>
            </a:r>
            <a:r>
              <a:rPr lang="en-US" altLang="en-US" sz="1400" kern="0" dirty="0">
                <a:cs typeface="+mn-cs"/>
              </a:rPr>
              <a:t> - Hematocrit</a:t>
            </a:r>
          </a:p>
          <a:p>
            <a:pPr marL="285750" indent="-285750" fontAlgn="auto">
              <a:spcBef>
                <a:spcPts val="0"/>
              </a:spcBef>
              <a:spcAft>
                <a:spcPts val="0"/>
              </a:spcAft>
              <a:buFont typeface="Arial" panose="020B0604020202020204" pitchFamily="34" charset="0"/>
              <a:buChar char="•"/>
              <a:defRPr/>
            </a:pPr>
            <a:r>
              <a:rPr lang="en-US" altLang="en-US" sz="1400" kern="0" dirty="0" err="1">
                <a:cs typeface="+mn-cs"/>
              </a:rPr>
              <a:t>Hb</a:t>
            </a:r>
            <a:r>
              <a:rPr lang="en-US" altLang="en-US" sz="1400" kern="0" dirty="0">
                <a:cs typeface="+mn-cs"/>
              </a:rPr>
              <a:t> - Hemoglobin</a:t>
            </a:r>
          </a:p>
          <a:p>
            <a:pPr marL="285750" indent="-285750" fontAlgn="auto">
              <a:spcBef>
                <a:spcPts val="0"/>
              </a:spcBef>
              <a:spcAft>
                <a:spcPts val="0"/>
              </a:spcAft>
              <a:buFont typeface="Arial" panose="020B0604020202020204" pitchFamily="34" charset="0"/>
              <a:buChar char="•"/>
              <a:defRPr/>
            </a:pPr>
            <a:r>
              <a:rPr lang="en-US" altLang="en-US" sz="1400" kern="0" dirty="0" err="1">
                <a:cs typeface="+mn-cs"/>
              </a:rPr>
              <a:t>T</a:t>
            </a:r>
            <a:r>
              <a:rPr lang="en-US" altLang="en-US" sz="1400" kern="0" baseline="-25000" dirty="0" err="1">
                <a:cs typeface="+mn-cs"/>
              </a:rPr>
              <a:t>Ven</a:t>
            </a:r>
            <a:r>
              <a:rPr lang="en-US" altLang="en-US" sz="1400" kern="0" dirty="0">
                <a:cs typeface="+mn-cs"/>
              </a:rPr>
              <a:t> – Venous Temperature</a:t>
            </a:r>
          </a:p>
        </p:txBody>
      </p:sp>
      <p:pic>
        <p:nvPicPr>
          <p:cNvPr id="2" name="Picture 1"/>
          <p:cNvPicPr>
            <a:picLocks noChangeAspect="1"/>
          </p:cNvPicPr>
          <p:nvPr>
            <p:custDataLst>
              <p:tags r:id="rId12"/>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930" y="1649412"/>
            <a:ext cx="3844191" cy="4384675"/>
          </a:xfrm>
          <a:prstGeom prst="rect">
            <a:avLst/>
          </a:prstGeom>
        </p:spPr>
      </p:pic>
      <p:sp>
        <p:nvSpPr>
          <p:cNvPr id="368" name="Line 6"/>
          <p:cNvSpPr>
            <a:spLocks noChangeShapeType="1"/>
          </p:cNvSpPr>
          <p:nvPr>
            <p:custDataLst>
              <p:tags r:id="rId13"/>
            </p:custDataLst>
          </p:nvPr>
        </p:nvSpPr>
        <p:spPr bwMode="auto">
          <a:xfrm flipV="1">
            <a:off x="3400377" y="3959225"/>
            <a:ext cx="1497062" cy="755650"/>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solidFill>
                <a:srgbClr val="000000"/>
              </a:solidFill>
              <a:latin typeface="+mn-lt"/>
              <a:ea typeface="ＭＳ Ｐゴシック" pitchFamily="1" charset="-128"/>
              <a:cs typeface="+mn-cs"/>
            </a:endParaRPr>
          </a:p>
        </p:txBody>
      </p:sp>
    </p:spTree>
    <p:extLst>
      <p:ext uri="{BB962C8B-B14F-4D97-AF65-F5344CB8AC3E}">
        <p14:creationId xmlns:p14="http://schemas.microsoft.com/office/powerpoint/2010/main" val="311204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10" hidden="1"/>
          <p:cNvGraphicFramePr>
            <a:graphicFrameLocks noChangeAspect="1"/>
          </p:cNvGraphicFramePr>
          <p:nvPr>
            <p:custDataLst>
              <p:tags r:id="rId2"/>
            </p:custDataLst>
            <p:extLst>
              <p:ext uri="{D42A27DB-BD31-4B8C-83A1-F6EECF244321}">
                <p14:modId xmlns:p14="http://schemas.microsoft.com/office/powerpoint/2010/main" val="3743183244"/>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9754" name="think-cell Slide" r:id="rId14" imgW="270" imgH="270" progId="">
                  <p:embed/>
                </p:oleObj>
              </mc:Choice>
              <mc:Fallback>
                <p:oleObj name="think-cell Slide" r:id="rId14" imgW="270" imgH="270" progId="">
                  <p:embed/>
                  <p:pic>
                    <p:nvPicPr>
                      <p:cNvPr id="0" name="Object 1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custDataLst>
              <p:tags r:id="rId3"/>
            </p:custDataLst>
          </p:nvPr>
        </p:nvSpPr>
        <p:spPr/>
        <p:txBody>
          <a:bodyPr/>
          <a:lstStyle/>
          <a:p>
            <a:pPr fontAlgn="auto">
              <a:spcAft>
                <a:spcPts val="0"/>
              </a:spcAft>
              <a:defRPr/>
            </a:pPr>
            <a:r>
              <a:rPr lang="en-US" altLang="en-US" dirty="0"/>
              <a:t>Disposables: HLS Module Advanced</a:t>
            </a:r>
            <a:endParaRPr lang="en-US" dirty="0"/>
          </a:p>
        </p:txBody>
      </p:sp>
      <p:sp>
        <p:nvSpPr>
          <p:cNvPr id="25609" name="Date Placeholder 4"/>
          <p:cNvSpPr>
            <a:spLocks noGrp="1"/>
          </p:cNvSpPr>
          <p:nvPr>
            <p:ph type="dt" sz="half" idx="14"/>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5610" name="Footer Placeholder 5"/>
          <p:cNvSpPr>
            <a:spLocks noGrp="1"/>
          </p:cNvSpPr>
          <p:nvPr>
            <p:ph type="ftr" sz="quarter"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5611" name="Slide Number Placeholder 6"/>
          <p:cNvSpPr>
            <a:spLocks noGrp="1"/>
          </p:cNvSpPr>
          <p:nvPr>
            <p:ph type="sldNum"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75BA19FC-4820-4CB1-B8C3-6DA3E8FB1CB2}" type="slidenum">
              <a:rPr lang="en-US" altLang="en-US"/>
              <a:pPr/>
              <a:t>18</a:t>
            </a:fld>
            <a:endParaRPr lang="en-US" altLang="en-US"/>
          </a:p>
        </p:txBody>
      </p:sp>
      <p:sp>
        <p:nvSpPr>
          <p:cNvPr id="25604" name="Text Placeholder 3"/>
          <p:cNvSpPr>
            <a:spLocks noGrp="1"/>
          </p:cNvSpPr>
          <p:nvPr>
            <p:ph type="body" sz="quarter" idx="13"/>
            <p:custDataLst>
              <p:tags r:id="rId7"/>
            </p:custDataLst>
          </p:nvPr>
        </p:nvSpPr>
        <p:spPr/>
        <p:txBody>
          <a:bodyPr wrap="square" numCol="1" anchorCtr="0" compatLnSpc="1">
            <a:prstTxWarp prst="textNoShape">
              <a:avLst/>
            </a:prstTxWarp>
          </a:bodyPr>
          <a:lstStyle/>
          <a:p>
            <a:r>
              <a:rPr altLang="en-US" dirty="0">
                <a:solidFill>
                  <a:srgbClr val="F39200"/>
                </a:solidFill>
              </a:rPr>
              <a:t>Pressure Measurements</a:t>
            </a:r>
          </a:p>
        </p:txBody>
      </p:sp>
      <p:sp>
        <p:nvSpPr>
          <p:cNvPr id="43" name="Rectangle 31"/>
          <p:cNvSpPr>
            <a:spLocks noChangeArrowheads="1"/>
          </p:cNvSpPr>
          <p:nvPr>
            <p:custDataLst>
              <p:tags r:id="rId8"/>
            </p:custDataLst>
          </p:nvPr>
        </p:nvSpPr>
        <p:spPr bwMode="auto">
          <a:xfrm>
            <a:off x="1943100" y="4440238"/>
            <a:ext cx="39592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1200">
                <a:solidFill>
                  <a:schemeClr val="tx1"/>
                </a:solidFill>
                <a:latin typeface="Arial" pitchFamily="34" charset="0"/>
              </a:defRPr>
            </a:lvl1pPr>
            <a:lvl2pPr marL="355600" indent="-17780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ct val="150000"/>
              </a:lnSpc>
              <a:spcBef>
                <a:spcPct val="50000"/>
              </a:spcBef>
              <a:buClr>
                <a:srgbClr val="253B7E"/>
              </a:buClr>
              <a:buFont typeface="Wingdings" pitchFamily="2" charset="2"/>
              <a:buChar char="§"/>
              <a:defRPr/>
            </a:pPr>
            <a:endParaRPr lang="en-US" altLang="en-US" sz="1400" b="1" kern="0" baseline="-25000">
              <a:solidFill>
                <a:srgbClr val="000000"/>
              </a:solidFill>
              <a:cs typeface="+mn-cs"/>
            </a:endParaRPr>
          </a:p>
        </p:txBody>
      </p:sp>
      <p:sp>
        <p:nvSpPr>
          <p:cNvPr id="25606" name="Rechteck 12"/>
          <p:cNvSpPr>
            <a:spLocks noChangeArrowheads="1"/>
          </p:cNvSpPr>
          <p:nvPr>
            <p:custDataLst>
              <p:tags r:id="rId9"/>
            </p:custDataLst>
          </p:nvPr>
        </p:nvSpPr>
        <p:spPr bwMode="auto">
          <a:xfrm>
            <a:off x="3862388" y="2281238"/>
            <a:ext cx="1658937" cy="519112"/>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ea typeface="ＭＳ Ｐゴシック" panose="020B0600070205080204" pitchFamily="34" charset="-128"/>
            </a:endParaRPr>
          </a:p>
        </p:txBody>
      </p:sp>
      <p:grpSp>
        <p:nvGrpSpPr>
          <p:cNvPr id="25607" name="Group 7"/>
          <p:cNvGrpSpPr>
            <a:grpSpLocks/>
          </p:cNvGrpSpPr>
          <p:nvPr>
            <p:custDataLst>
              <p:tags r:id="rId10"/>
            </p:custDataLst>
          </p:nvPr>
        </p:nvGrpSpPr>
        <p:grpSpPr bwMode="auto">
          <a:xfrm>
            <a:off x="6877050" y="1555750"/>
            <a:ext cx="4076700" cy="4255176"/>
            <a:chOff x="3014185" y="3261156"/>
            <a:chExt cx="2720140" cy="2839497"/>
          </a:xfrm>
        </p:grpSpPr>
        <p:pic>
          <p:nvPicPr>
            <p:cNvPr id="25618" name="Picture 8" descr="bild-15"/>
            <p:cNvPicPr>
              <a:picLocks noChangeAspect="1" noChangeArrowheads="1"/>
            </p:cNvPicPr>
            <p:nvPr/>
          </p:nvPicPr>
          <p:blipFill>
            <a:blip r:embed="rId16">
              <a:extLst>
                <a:ext uri="{28A0092B-C50C-407E-A947-70E740481C1C}">
                  <a14:useLocalDpi xmlns:a14="http://schemas.microsoft.com/office/drawing/2010/main" val="0"/>
                </a:ext>
              </a:extLst>
            </a:blip>
            <a:srcRect l="8369" t="8510" r="8397"/>
            <a:stretch>
              <a:fillRect/>
            </a:stretch>
          </p:blipFill>
          <p:spPr bwMode="auto">
            <a:xfrm>
              <a:off x="3014185" y="3261156"/>
              <a:ext cx="2470883" cy="26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 name="Line 9"/>
            <p:cNvSpPr>
              <a:spLocks noChangeShapeType="1"/>
            </p:cNvSpPr>
            <p:nvPr/>
          </p:nvSpPr>
          <p:spPr bwMode="auto">
            <a:xfrm flipH="1">
              <a:off x="4025764" y="5011195"/>
              <a:ext cx="354847" cy="792390"/>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latin typeface="+mn-lt"/>
                <a:ea typeface="ＭＳ Ｐゴシック" pitchFamily="1" charset="-128"/>
                <a:cs typeface="+mn-cs"/>
              </a:endParaRPr>
            </a:p>
          </p:txBody>
        </p:sp>
        <p:sp>
          <p:nvSpPr>
            <p:cNvPr id="370" name="Text Box 10"/>
            <p:cNvSpPr txBox="1">
              <a:spLocks noChangeArrowheads="1"/>
            </p:cNvSpPr>
            <p:nvPr/>
          </p:nvSpPr>
          <p:spPr bwMode="auto">
            <a:xfrm>
              <a:off x="3067147" y="5813120"/>
              <a:ext cx="2667178" cy="28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400" kern="0">
                  <a:cs typeface="+mn-cs"/>
                </a:rPr>
                <a:t>Pressure sensor post-pump = pressure pre-oxygenator</a:t>
              </a:r>
            </a:p>
          </p:txBody>
        </p:sp>
      </p:grpSp>
      <p:grpSp>
        <p:nvGrpSpPr>
          <p:cNvPr id="25608" name="Group 9"/>
          <p:cNvGrpSpPr>
            <a:grpSpLocks/>
          </p:cNvGrpSpPr>
          <p:nvPr>
            <p:custDataLst>
              <p:tags r:id="rId11"/>
            </p:custDataLst>
          </p:nvPr>
        </p:nvGrpSpPr>
        <p:grpSpPr bwMode="auto">
          <a:xfrm>
            <a:off x="779463" y="1636713"/>
            <a:ext cx="5610225" cy="4425950"/>
            <a:chOff x="577221" y="1557634"/>
            <a:chExt cx="5609498" cy="4426415"/>
          </a:xfrm>
        </p:grpSpPr>
        <p:grpSp>
          <p:nvGrpSpPr>
            <p:cNvPr id="25612" name="Group 8"/>
            <p:cNvGrpSpPr>
              <a:grpSpLocks/>
            </p:cNvGrpSpPr>
            <p:nvPr/>
          </p:nvGrpSpPr>
          <p:grpSpPr bwMode="auto">
            <a:xfrm>
              <a:off x="577221" y="1557634"/>
              <a:ext cx="4030598" cy="4426415"/>
              <a:chOff x="6665095" y="2529801"/>
              <a:chExt cx="3724024" cy="4089735"/>
            </a:xfrm>
          </p:grpSpPr>
          <p:pic>
            <p:nvPicPr>
              <p:cNvPr id="25615" name="Picture 7" descr="bild-12"/>
              <p:cNvPicPr>
                <a:picLocks noChangeAspect="1" noChangeArrowheads="1"/>
              </p:cNvPicPr>
              <p:nvPr/>
            </p:nvPicPr>
            <p:blipFill>
              <a:blip r:embed="rId17">
                <a:extLst>
                  <a:ext uri="{28A0092B-C50C-407E-A947-70E740481C1C}">
                    <a14:useLocalDpi xmlns:a14="http://schemas.microsoft.com/office/drawing/2010/main" val="0"/>
                  </a:ext>
                </a:extLst>
              </a:blip>
              <a:srcRect l="12965" t="6369"/>
              <a:stretch>
                <a:fillRect/>
              </a:stretch>
            </p:blipFill>
            <p:spPr bwMode="auto">
              <a:xfrm>
                <a:off x="6665095" y="2529801"/>
                <a:ext cx="3724024" cy="37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 name="Text Box 5"/>
              <p:cNvSpPr txBox="1">
                <a:spLocks noChangeArrowheads="1"/>
              </p:cNvSpPr>
              <p:nvPr/>
            </p:nvSpPr>
            <p:spPr bwMode="auto">
              <a:xfrm>
                <a:off x="9111321" y="6022505"/>
                <a:ext cx="1079390" cy="59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400" kern="0" dirty="0">
                    <a:cs typeface="+mn-cs"/>
                  </a:rPr>
                  <a:t>Venous pressure sensor</a:t>
                </a:r>
              </a:p>
            </p:txBody>
          </p:sp>
          <p:sp>
            <p:nvSpPr>
              <p:cNvPr id="368" name="Line 6"/>
              <p:cNvSpPr>
                <a:spLocks noChangeShapeType="1"/>
              </p:cNvSpPr>
              <p:nvPr/>
            </p:nvSpPr>
            <p:spPr bwMode="auto">
              <a:xfrm>
                <a:off x="9375302" y="4623076"/>
                <a:ext cx="51329" cy="1399429"/>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latin typeface="+mn-lt"/>
                  <a:ea typeface="ＭＳ Ｐゴシック" pitchFamily="1" charset="-128"/>
                  <a:cs typeface="+mn-cs"/>
                </a:endParaRPr>
              </a:p>
            </p:txBody>
          </p:sp>
        </p:grpSp>
        <p:pic>
          <p:nvPicPr>
            <p:cNvPr id="25613" name="Picture 15" descr="IMG_254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22969" y="4072749"/>
              <a:ext cx="20637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 name="Line 16"/>
            <p:cNvSpPr>
              <a:spLocks noChangeShapeType="1"/>
            </p:cNvSpPr>
            <p:nvPr/>
          </p:nvSpPr>
          <p:spPr bwMode="auto">
            <a:xfrm flipH="1">
              <a:off x="4013713" y="4950477"/>
              <a:ext cx="906346" cy="533456"/>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latin typeface="+mn-lt"/>
                <a:ea typeface="ＭＳ Ｐゴシック" pitchFamily="1" charset="-128"/>
                <a:cs typeface="+mn-c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10" hidden="1"/>
          <p:cNvGraphicFramePr>
            <a:graphicFrameLocks noChangeAspect="1"/>
          </p:cNvGraphicFramePr>
          <p:nvPr>
            <p:custDataLst>
              <p:tags r:id="rId2"/>
            </p:custDataLst>
            <p:extLst>
              <p:ext uri="{D42A27DB-BD31-4B8C-83A1-F6EECF244321}">
                <p14:modId xmlns:p14="http://schemas.microsoft.com/office/powerpoint/2010/main" val="111133305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7706" name="think-cell Slide" r:id="rId13" imgW="270" imgH="270" progId="">
                  <p:embed/>
                </p:oleObj>
              </mc:Choice>
              <mc:Fallback>
                <p:oleObj name="think-cell Slide" r:id="rId13" imgW="270" imgH="270" progId="">
                  <p:embed/>
                  <p:pic>
                    <p:nvPicPr>
                      <p:cNvPr id="0" name="Object 1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 name="Text Placeholder 6"/>
          <p:cNvSpPr>
            <a:spLocks noGrp="1"/>
          </p:cNvSpPr>
          <p:nvPr>
            <p:ph idx="1"/>
            <p:custDataLst>
              <p:tags r:id="rId3"/>
            </p:custDataLst>
          </p:nvPr>
        </p:nvSpPr>
        <p:spPr/>
        <p:txBody>
          <a:bodyPr/>
          <a:lstStyle/>
          <a:p>
            <a:pPr defTabSz="914400" fontAlgn="auto">
              <a:spcBef>
                <a:spcPts val="0"/>
              </a:spcBef>
              <a:spcAft>
                <a:spcPts val="600"/>
              </a:spcAft>
              <a:buClr>
                <a:schemeClr val="tx1"/>
              </a:buClr>
              <a:defRPr/>
            </a:pPr>
            <a:r>
              <a:rPr lang="en-US" altLang="en-US" sz="1600" dirty="0"/>
              <a:t>4 unique blood outlets</a:t>
            </a:r>
          </a:p>
          <a:p>
            <a:pPr fontAlgn="auto">
              <a:spcAft>
                <a:spcPts val="0"/>
              </a:spcAft>
              <a:defRPr/>
            </a:pPr>
            <a:endParaRPr lang="en-US" b="1" dirty="0"/>
          </a:p>
        </p:txBody>
      </p:sp>
      <p:sp>
        <p:nvSpPr>
          <p:cNvPr id="2" name="Inhaltsplatzhalter 1"/>
          <p:cNvSpPr>
            <a:spLocks noGrp="1"/>
          </p:cNvSpPr>
          <p:nvPr>
            <p:ph idx="14"/>
          </p:nvPr>
        </p:nvSpPr>
        <p:spPr/>
        <p:txBody>
          <a:bodyPr/>
          <a:lstStyle/>
          <a:p>
            <a:endParaRPr lang="en-US"/>
          </a:p>
        </p:txBody>
      </p:sp>
      <p:sp>
        <p:nvSpPr>
          <p:cNvPr id="23556" name="Text Placeholder 3"/>
          <p:cNvSpPr>
            <a:spLocks noGrp="1"/>
          </p:cNvSpPr>
          <p:nvPr>
            <p:ph type="body" sz="quarter" idx="13"/>
            <p:custDataLst>
              <p:tags r:id="rId4"/>
            </p:custDataLst>
          </p:nvPr>
        </p:nvSpPr>
        <p:spPr/>
        <p:txBody>
          <a:bodyPr wrap="square" numCol="1" anchorCtr="0" compatLnSpc="1">
            <a:prstTxWarp prst="textNoShape">
              <a:avLst/>
            </a:prstTxWarp>
          </a:bodyPr>
          <a:lstStyle/>
          <a:p>
            <a:r>
              <a:rPr altLang="en-US" dirty="0">
                <a:solidFill>
                  <a:srgbClr val="F39200"/>
                </a:solidFill>
              </a:rPr>
              <a:t>Blood Flow – Centrifugal pump into oxygenator</a:t>
            </a:r>
          </a:p>
        </p:txBody>
      </p:sp>
      <p:sp>
        <p:nvSpPr>
          <p:cNvPr id="3" name="Title 2"/>
          <p:cNvSpPr>
            <a:spLocks noGrp="1"/>
          </p:cNvSpPr>
          <p:nvPr>
            <p:ph type="title"/>
            <p:custDataLst>
              <p:tags r:id="rId5"/>
            </p:custDataLst>
          </p:nvPr>
        </p:nvSpPr>
        <p:spPr/>
        <p:txBody>
          <a:bodyPr/>
          <a:lstStyle/>
          <a:p>
            <a:pPr fontAlgn="auto">
              <a:spcAft>
                <a:spcPts val="0"/>
              </a:spcAft>
              <a:defRPr/>
            </a:pPr>
            <a:r>
              <a:rPr lang="en-US" altLang="en-US" dirty="0"/>
              <a:t>Disposables: HLS Module Advanced</a:t>
            </a:r>
            <a:endParaRPr lang="en-US" dirty="0"/>
          </a:p>
        </p:txBody>
      </p:sp>
      <p:sp>
        <p:nvSpPr>
          <p:cNvPr id="23560" name="Date Placeholder 17"/>
          <p:cNvSpPr>
            <a:spLocks noGrp="1"/>
          </p:cNvSpPr>
          <p:nvPr>
            <p:ph type="dt" sz="half"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3561" name="Footer Placeholder 18"/>
          <p:cNvSpPr>
            <a:spLocks noGrp="1"/>
          </p:cNvSpPr>
          <p:nvPr>
            <p:ph type="ftr"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3562" name="Slide Number Placeholder 38"/>
          <p:cNvSpPr>
            <a:spLocks noGrp="1"/>
          </p:cNvSpPr>
          <p:nvPr>
            <p:ph type="sldNum" sz="quarter" idx="17"/>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511A44AE-F9AF-48AC-A7CD-98456D7B8981}" type="slidenum">
              <a:rPr lang="en-US" altLang="en-US"/>
              <a:pPr/>
              <a:t>19</a:t>
            </a:fld>
            <a:endParaRPr lang="en-US" altLang="en-US"/>
          </a:p>
        </p:txBody>
      </p:sp>
      <p:grpSp>
        <p:nvGrpSpPr>
          <p:cNvPr id="23558" name="Group 16"/>
          <p:cNvGrpSpPr>
            <a:grpSpLocks/>
          </p:cNvGrpSpPr>
          <p:nvPr>
            <p:custDataLst>
              <p:tags r:id="rId9"/>
            </p:custDataLst>
          </p:nvPr>
        </p:nvGrpSpPr>
        <p:grpSpPr bwMode="auto">
          <a:xfrm>
            <a:off x="6275388" y="1558925"/>
            <a:ext cx="4764087" cy="4394200"/>
            <a:chOff x="5203228" y="2252505"/>
            <a:chExt cx="4052157" cy="3794399"/>
          </a:xfrm>
        </p:grpSpPr>
        <p:pic>
          <p:nvPicPr>
            <p:cNvPr id="23585" name="Picture 17" descr="bild-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3228" y="2252505"/>
              <a:ext cx="4052157" cy="379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86" name="Gruppieren 1"/>
            <p:cNvGrpSpPr>
              <a:grpSpLocks/>
            </p:cNvGrpSpPr>
            <p:nvPr/>
          </p:nvGrpSpPr>
          <p:grpSpPr bwMode="auto">
            <a:xfrm>
              <a:off x="8089466" y="3564391"/>
              <a:ext cx="609600" cy="1569719"/>
              <a:chOff x="7503605" y="2938056"/>
              <a:chExt cx="609600" cy="1568859"/>
            </a:xfrm>
          </p:grpSpPr>
          <p:sp>
            <p:nvSpPr>
              <p:cNvPr id="31" name="Line 18"/>
              <p:cNvSpPr>
                <a:spLocks noChangeShapeType="1"/>
              </p:cNvSpPr>
              <p:nvPr/>
            </p:nvSpPr>
            <p:spPr bwMode="auto">
              <a:xfrm flipH="1">
                <a:off x="7503605" y="2775075"/>
                <a:ext cx="609600" cy="0"/>
              </a:xfrm>
              <a:prstGeom prst="line">
                <a:avLst/>
              </a:prstGeom>
              <a:noFill/>
              <a:ln w="38100">
                <a:solidFill>
                  <a:schemeClr val="accent6">
                    <a:lumMod val="60000"/>
                    <a:lumOff val="40000"/>
                  </a:schemeClr>
                </a:solidFill>
                <a:round/>
                <a:headEnd/>
                <a:tailEnd type="triangle" w="med" len="med"/>
              </a:ln>
              <a:effectLst>
                <a:glow rad="76200">
                  <a:srgbClr val="FFFF00"/>
                </a:glow>
              </a:effectLst>
            </p:spPr>
            <p:txBody>
              <a:bodyPr lIns="0" tIns="0" rIns="0" bIns="0"/>
              <a:lstStyle/>
              <a:p>
                <a:pPr eaLnBrk="0" fontAlgn="auto" hangingPunct="0">
                  <a:spcBef>
                    <a:spcPts val="0"/>
                  </a:spcBef>
                  <a:spcAft>
                    <a:spcPts val="0"/>
                  </a:spcAft>
                  <a:defRPr/>
                </a:pPr>
                <a:endParaRPr lang="en-US">
                  <a:ea typeface="ＭＳ Ｐゴシック" pitchFamily="1" charset="-128"/>
                  <a:cs typeface="+mn-cs"/>
                </a:endParaRPr>
              </a:p>
            </p:txBody>
          </p:sp>
          <p:sp>
            <p:nvSpPr>
              <p:cNvPr id="32" name="Line 19"/>
              <p:cNvSpPr>
                <a:spLocks noChangeShapeType="1"/>
              </p:cNvSpPr>
              <p:nvPr/>
            </p:nvSpPr>
            <p:spPr bwMode="auto">
              <a:xfrm flipH="1">
                <a:off x="7503605" y="4343138"/>
                <a:ext cx="609600" cy="0"/>
              </a:xfrm>
              <a:prstGeom prst="line">
                <a:avLst/>
              </a:prstGeom>
              <a:noFill/>
              <a:ln w="38100">
                <a:solidFill>
                  <a:schemeClr val="accent6">
                    <a:lumMod val="60000"/>
                    <a:lumOff val="40000"/>
                  </a:schemeClr>
                </a:solidFill>
                <a:round/>
                <a:headEnd/>
                <a:tailEnd type="triangle" w="med" len="med"/>
              </a:ln>
              <a:effectLst>
                <a:glow rad="76200">
                  <a:srgbClr val="FFFF00"/>
                </a:glow>
              </a:effectLst>
            </p:spPr>
            <p:txBody>
              <a:bodyPr lIns="0" tIns="0" rIns="0" bIns="0"/>
              <a:lstStyle/>
              <a:p>
                <a:pPr eaLnBrk="0" fontAlgn="auto" hangingPunct="0">
                  <a:spcBef>
                    <a:spcPts val="0"/>
                  </a:spcBef>
                  <a:spcAft>
                    <a:spcPts val="0"/>
                  </a:spcAft>
                  <a:defRPr/>
                </a:pPr>
                <a:endParaRPr lang="en-US">
                  <a:ea typeface="ＭＳ Ｐゴシック" pitchFamily="1" charset="-128"/>
                  <a:cs typeface="+mn-cs"/>
                </a:endParaRPr>
              </a:p>
            </p:txBody>
          </p:sp>
        </p:grpSp>
      </p:grpSp>
      <p:grpSp>
        <p:nvGrpSpPr>
          <p:cNvPr id="23559" name="Group 13"/>
          <p:cNvGrpSpPr>
            <a:grpSpLocks/>
          </p:cNvGrpSpPr>
          <p:nvPr>
            <p:custDataLst>
              <p:tags r:id="rId10"/>
            </p:custDataLst>
          </p:nvPr>
        </p:nvGrpSpPr>
        <p:grpSpPr bwMode="auto">
          <a:xfrm>
            <a:off x="720725" y="2031471"/>
            <a:ext cx="4654550" cy="4108450"/>
            <a:chOff x="1461611" y="2644191"/>
            <a:chExt cx="3693435" cy="3260537"/>
          </a:xfrm>
        </p:grpSpPr>
        <p:grpSp>
          <p:nvGrpSpPr>
            <p:cNvPr id="23563" name="Group 7"/>
            <p:cNvGrpSpPr>
              <a:grpSpLocks/>
            </p:cNvGrpSpPr>
            <p:nvPr/>
          </p:nvGrpSpPr>
          <p:grpSpPr bwMode="auto">
            <a:xfrm>
              <a:off x="1461611" y="2644191"/>
              <a:ext cx="3536464" cy="3260537"/>
              <a:chOff x="2667001" y="3081527"/>
              <a:chExt cx="3536464" cy="3260537"/>
            </a:xfrm>
          </p:grpSpPr>
          <p:pic>
            <p:nvPicPr>
              <p:cNvPr id="23565" name="Picture 12" descr="bild-13"/>
              <p:cNvPicPr>
                <a:picLocks noChangeAspect="1" noChangeArrowheads="1"/>
              </p:cNvPicPr>
              <p:nvPr/>
            </p:nvPicPr>
            <p:blipFill>
              <a:blip r:embed="rId16">
                <a:extLst>
                  <a:ext uri="{28A0092B-C50C-407E-A947-70E740481C1C}">
                    <a14:useLocalDpi xmlns:a14="http://schemas.microsoft.com/office/drawing/2010/main" val="0"/>
                  </a:ext>
                </a:extLst>
              </a:blip>
              <a:srcRect t="9404"/>
              <a:stretch>
                <a:fillRect/>
              </a:stretch>
            </p:blipFill>
            <p:spPr bwMode="auto">
              <a:xfrm>
                <a:off x="2667001" y="3081527"/>
                <a:ext cx="3357563" cy="32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13"/>
              <p:cNvSpPr>
                <a:spLocks/>
              </p:cNvSpPr>
              <p:nvPr/>
            </p:nvSpPr>
            <p:spPr bwMode="auto">
              <a:xfrm>
                <a:off x="4000500" y="4081463"/>
                <a:ext cx="723900" cy="176212"/>
              </a:xfrm>
              <a:custGeom>
                <a:avLst/>
                <a:gdLst>
                  <a:gd name="T0" fmla="*/ 723900 w 456"/>
                  <a:gd name="T1" fmla="*/ 109537 h 111"/>
                  <a:gd name="T2" fmla="*/ 571500 w 456"/>
                  <a:gd name="T3" fmla="*/ 33337 h 111"/>
                  <a:gd name="T4" fmla="*/ 476250 w 456"/>
                  <a:gd name="T5" fmla="*/ 9525 h 111"/>
                  <a:gd name="T6" fmla="*/ 338138 w 456"/>
                  <a:gd name="T7" fmla="*/ 4762 h 111"/>
                  <a:gd name="T8" fmla="*/ 233363 w 456"/>
                  <a:gd name="T9" fmla="*/ 42862 h 111"/>
                  <a:gd name="T10" fmla="*/ 0 w 456"/>
                  <a:gd name="T11" fmla="*/ 176212 h 111"/>
                  <a:gd name="T12" fmla="*/ 0 60000 65536"/>
                  <a:gd name="T13" fmla="*/ 0 60000 65536"/>
                  <a:gd name="T14" fmla="*/ 0 60000 65536"/>
                  <a:gd name="T15" fmla="*/ 0 60000 65536"/>
                  <a:gd name="T16" fmla="*/ 0 60000 65536"/>
                  <a:gd name="T17" fmla="*/ 0 60000 65536"/>
                  <a:gd name="T18" fmla="*/ 0 w 456"/>
                  <a:gd name="T19" fmla="*/ 0 h 111"/>
                  <a:gd name="T20" fmla="*/ 456 w 45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6" h="111">
                    <a:moveTo>
                      <a:pt x="456" y="69"/>
                    </a:moveTo>
                    <a:cubicBezTo>
                      <a:pt x="421" y="50"/>
                      <a:pt x="386" y="32"/>
                      <a:pt x="360" y="21"/>
                    </a:cubicBezTo>
                    <a:cubicBezTo>
                      <a:pt x="334" y="10"/>
                      <a:pt x="324" y="9"/>
                      <a:pt x="300" y="6"/>
                    </a:cubicBezTo>
                    <a:cubicBezTo>
                      <a:pt x="276" y="3"/>
                      <a:pt x="238" y="0"/>
                      <a:pt x="213" y="3"/>
                    </a:cubicBezTo>
                    <a:cubicBezTo>
                      <a:pt x="188" y="6"/>
                      <a:pt x="182" y="9"/>
                      <a:pt x="147" y="27"/>
                    </a:cubicBezTo>
                    <a:cubicBezTo>
                      <a:pt x="112" y="45"/>
                      <a:pt x="24" y="97"/>
                      <a:pt x="0" y="111"/>
                    </a:cubicBezTo>
                  </a:path>
                </a:pathLst>
              </a:custGeom>
              <a:noFill/>
              <a:ln w="38100">
                <a:solidFill>
                  <a:srgbClr val="0070C0"/>
                </a:solidFill>
                <a:round/>
                <a:headEnd/>
                <a:tailEnd type="triangle" w="med" len="med"/>
              </a:ln>
              <a:effectLst>
                <a:glow rad="50800">
                  <a:srgbClr val="FFFF00"/>
                </a:glow>
              </a:effectLst>
            </p:spPr>
            <p:txBody>
              <a:bodyPr lIns="0" tIns="0" rIns="0" bIns="0"/>
              <a:lstStyle/>
              <a:p>
                <a:pPr eaLnBrk="0" fontAlgn="auto" hangingPunct="0">
                  <a:spcBef>
                    <a:spcPts val="0"/>
                  </a:spcBef>
                  <a:spcAft>
                    <a:spcPts val="0"/>
                  </a:spcAft>
                  <a:defRPr/>
                </a:pPr>
                <a:endParaRPr lang="en-US">
                  <a:ea typeface="ＭＳ Ｐゴシック" pitchFamily="1" charset="-128"/>
                  <a:cs typeface="+mn-cs"/>
                </a:endParaRPr>
              </a:p>
            </p:txBody>
          </p:sp>
          <p:sp>
            <p:nvSpPr>
              <p:cNvPr id="27" name="Freeform 14"/>
              <p:cNvSpPr>
                <a:spLocks/>
              </p:cNvSpPr>
              <p:nvPr/>
            </p:nvSpPr>
            <p:spPr bwMode="auto">
              <a:xfrm rot="5400000">
                <a:off x="4495007" y="4358482"/>
                <a:ext cx="723900" cy="176213"/>
              </a:xfrm>
              <a:custGeom>
                <a:avLst/>
                <a:gdLst>
                  <a:gd name="T0" fmla="*/ 723900 w 456"/>
                  <a:gd name="T1" fmla="*/ 109538 h 111"/>
                  <a:gd name="T2" fmla="*/ 571500 w 456"/>
                  <a:gd name="T3" fmla="*/ 33338 h 111"/>
                  <a:gd name="T4" fmla="*/ 476250 w 456"/>
                  <a:gd name="T5" fmla="*/ 9525 h 111"/>
                  <a:gd name="T6" fmla="*/ 338138 w 456"/>
                  <a:gd name="T7" fmla="*/ 4763 h 111"/>
                  <a:gd name="T8" fmla="*/ 233363 w 456"/>
                  <a:gd name="T9" fmla="*/ 42863 h 111"/>
                  <a:gd name="T10" fmla="*/ 0 w 456"/>
                  <a:gd name="T11" fmla="*/ 176213 h 111"/>
                  <a:gd name="T12" fmla="*/ 0 60000 65536"/>
                  <a:gd name="T13" fmla="*/ 0 60000 65536"/>
                  <a:gd name="T14" fmla="*/ 0 60000 65536"/>
                  <a:gd name="T15" fmla="*/ 0 60000 65536"/>
                  <a:gd name="T16" fmla="*/ 0 60000 65536"/>
                  <a:gd name="T17" fmla="*/ 0 60000 65536"/>
                  <a:gd name="T18" fmla="*/ 0 w 456"/>
                  <a:gd name="T19" fmla="*/ 0 h 111"/>
                  <a:gd name="T20" fmla="*/ 456 w 45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6" h="111">
                    <a:moveTo>
                      <a:pt x="456" y="69"/>
                    </a:moveTo>
                    <a:cubicBezTo>
                      <a:pt x="421" y="50"/>
                      <a:pt x="386" y="32"/>
                      <a:pt x="360" y="21"/>
                    </a:cubicBezTo>
                    <a:cubicBezTo>
                      <a:pt x="334" y="10"/>
                      <a:pt x="324" y="9"/>
                      <a:pt x="300" y="6"/>
                    </a:cubicBezTo>
                    <a:cubicBezTo>
                      <a:pt x="276" y="3"/>
                      <a:pt x="238" y="0"/>
                      <a:pt x="213" y="3"/>
                    </a:cubicBezTo>
                    <a:cubicBezTo>
                      <a:pt x="188" y="6"/>
                      <a:pt x="182" y="9"/>
                      <a:pt x="147" y="27"/>
                    </a:cubicBezTo>
                    <a:cubicBezTo>
                      <a:pt x="112" y="45"/>
                      <a:pt x="24" y="97"/>
                      <a:pt x="0" y="111"/>
                    </a:cubicBezTo>
                  </a:path>
                </a:pathLst>
              </a:custGeom>
              <a:noFill/>
              <a:ln w="38100">
                <a:solidFill>
                  <a:srgbClr val="0070C0"/>
                </a:solidFill>
                <a:round/>
                <a:headEnd/>
                <a:tailEnd type="triangle" w="med" len="med"/>
              </a:ln>
              <a:effectLst>
                <a:glow rad="50800">
                  <a:srgbClr val="FFFF00"/>
                </a:glow>
              </a:effectLst>
            </p:spPr>
            <p:txBody>
              <a:bodyPr lIns="0" tIns="0" rIns="0" bIns="0"/>
              <a:lstStyle/>
              <a:p>
                <a:pPr eaLnBrk="0" fontAlgn="auto" hangingPunct="0">
                  <a:spcBef>
                    <a:spcPts val="0"/>
                  </a:spcBef>
                  <a:spcAft>
                    <a:spcPts val="0"/>
                  </a:spcAft>
                  <a:defRPr/>
                </a:pPr>
                <a:endParaRPr lang="en-US">
                  <a:ea typeface="ＭＳ Ｐゴシック" pitchFamily="1" charset="-128"/>
                  <a:cs typeface="+mn-cs"/>
                </a:endParaRPr>
              </a:p>
            </p:txBody>
          </p:sp>
          <p:sp>
            <p:nvSpPr>
              <p:cNvPr id="28" name="Freeform 15"/>
              <p:cNvSpPr>
                <a:spLocks/>
              </p:cNvSpPr>
              <p:nvPr/>
            </p:nvSpPr>
            <p:spPr bwMode="auto">
              <a:xfrm rot="10800000">
                <a:off x="4224338" y="4838701"/>
                <a:ext cx="723900" cy="176213"/>
              </a:xfrm>
              <a:custGeom>
                <a:avLst/>
                <a:gdLst>
                  <a:gd name="T0" fmla="*/ 723900 w 456"/>
                  <a:gd name="T1" fmla="*/ 109538 h 111"/>
                  <a:gd name="T2" fmla="*/ 571500 w 456"/>
                  <a:gd name="T3" fmla="*/ 33338 h 111"/>
                  <a:gd name="T4" fmla="*/ 476250 w 456"/>
                  <a:gd name="T5" fmla="*/ 9525 h 111"/>
                  <a:gd name="T6" fmla="*/ 338138 w 456"/>
                  <a:gd name="T7" fmla="*/ 4763 h 111"/>
                  <a:gd name="T8" fmla="*/ 233363 w 456"/>
                  <a:gd name="T9" fmla="*/ 42863 h 111"/>
                  <a:gd name="T10" fmla="*/ 0 w 456"/>
                  <a:gd name="T11" fmla="*/ 176213 h 111"/>
                  <a:gd name="T12" fmla="*/ 0 60000 65536"/>
                  <a:gd name="T13" fmla="*/ 0 60000 65536"/>
                  <a:gd name="T14" fmla="*/ 0 60000 65536"/>
                  <a:gd name="T15" fmla="*/ 0 60000 65536"/>
                  <a:gd name="T16" fmla="*/ 0 60000 65536"/>
                  <a:gd name="T17" fmla="*/ 0 60000 65536"/>
                  <a:gd name="T18" fmla="*/ 0 w 456"/>
                  <a:gd name="T19" fmla="*/ 0 h 111"/>
                  <a:gd name="T20" fmla="*/ 456 w 45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6" h="111">
                    <a:moveTo>
                      <a:pt x="456" y="69"/>
                    </a:moveTo>
                    <a:cubicBezTo>
                      <a:pt x="421" y="50"/>
                      <a:pt x="386" y="32"/>
                      <a:pt x="360" y="21"/>
                    </a:cubicBezTo>
                    <a:cubicBezTo>
                      <a:pt x="334" y="10"/>
                      <a:pt x="324" y="9"/>
                      <a:pt x="300" y="6"/>
                    </a:cubicBezTo>
                    <a:cubicBezTo>
                      <a:pt x="276" y="3"/>
                      <a:pt x="238" y="0"/>
                      <a:pt x="213" y="3"/>
                    </a:cubicBezTo>
                    <a:cubicBezTo>
                      <a:pt x="188" y="6"/>
                      <a:pt x="182" y="9"/>
                      <a:pt x="147" y="27"/>
                    </a:cubicBezTo>
                    <a:cubicBezTo>
                      <a:pt x="112" y="45"/>
                      <a:pt x="24" y="97"/>
                      <a:pt x="0" y="111"/>
                    </a:cubicBezTo>
                  </a:path>
                </a:pathLst>
              </a:custGeom>
              <a:noFill/>
              <a:ln w="38100">
                <a:solidFill>
                  <a:srgbClr val="0070C0"/>
                </a:solidFill>
                <a:round/>
                <a:headEnd/>
                <a:tailEnd type="triangle" w="med" len="med"/>
              </a:ln>
              <a:effectLst>
                <a:glow rad="50800">
                  <a:srgbClr val="FFFF00"/>
                </a:glow>
              </a:effectLst>
            </p:spPr>
            <p:txBody>
              <a:bodyPr lIns="0" tIns="0" rIns="0" bIns="0"/>
              <a:lstStyle/>
              <a:p>
                <a:pPr eaLnBrk="0" fontAlgn="auto" hangingPunct="0">
                  <a:spcBef>
                    <a:spcPts val="0"/>
                  </a:spcBef>
                  <a:spcAft>
                    <a:spcPts val="0"/>
                  </a:spcAft>
                  <a:defRPr/>
                </a:pPr>
                <a:endParaRPr lang="en-US">
                  <a:ea typeface="ＭＳ Ｐゴシック" pitchFamily="1" charset="-128"/>
                  <a:cs typeface="+mn-cs"/>
                </a:endParaRPr>
              </a:p>
            </p:txBody>
          </p:sp>
          <p:sp>
            <p:nvSpPr>
              <p:cNvPr id="29" name="Freeform 16"/>
              <p:cNvSpPr>
                <a:spLocks/>
              </p:cNvSpPr>
              <p:nvPr/>
            </p:nvSpPr>
            <p:spPr bwMode="auto">
              <a:xfrm rot="16200000">
                <a:off x="3736182" y="4574382"/>
                <a:ext cx="723900" cy="176213"/>
              </a:xfrm>
              <a:custGeom>
                <a:avLst/>
                <a:gdLst>
                  <a:gd name="T0" fmla="*/ 723900 w 456"/>
                  <a:gd name="T1" fmla="*/ 109538 h 111"/>
                  <a:gd name="T2" fmla="*/ 571500 w 456"/>
                  <a:gd name="T3" fmla="*/ 33338 h 111"/>
                  <a:gd name="T4" fmla="*/ 476250 w 456"/>
                  <a:gd name="T5" fmla="*/ 9525 h 111"/>
                  <a:gd name="T6" fmla="*/ 338138 w 456"/>
                  <a:gd name="T7" fmla="*/ 4763 h 111"/>
                  <a:gd name="T8" fmla="*/ 233363 w 456"/>
                  <a:gd name="T9" fmla="*/ 42863 h 111"/>
                  <a:gd name="T10" fmla="*/ 0 w 456"/>
                  <a:gd name="T11" fmla="*/ 176213 h 111"/>
                  <a:gd name="T12" fmla="*/ 0 60000 65536"/>
                  <a:gd name="T13" fmla="*/ 0 60000 65536"/>
                  <a:gd name="T14" fmla="*/ 0 60000 65536"/>
                  <a:gd name="T15" fmla="*/ 0 60000 65536"/>
                  <a:gd name="T16" fmla="*/ 0 60000 65536"/>
                  <a:gd name="T17" fmla="*/ 0 60000 65536"/>
                  <a:gd name="T18" fmla="*/ 0 w 456"/>
                  <a:gd name="T19" fmla="*/ 0 h 111"/>
                  <a:gd name="T20" fmla="*/ 456 w 45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456" h="111">
                    <a:moveTo>
                      <a:pt x="456" y="69"/>
                    </a:moveTo>
                    <a:cubicBezTo>
                      <a:pt x="421" y="50"/>
                      <a:pt x="386" y="32"/>
                      <a:pt x="360" y="21"/>
                    </a:cubicBezTo>
                    <a:cubicBezTo>
                      <a:pt x="334" y="10"/>
                      <a:pt x="324" y="9"/>
                      <a:pt x="300" y="6"/>
                    </a:cubicBezTo>
                    <a:cubicBezTo>
                      <a:pt x="276" y="3"/>
                      <a:pt x="238" y="0"/>
                      <a:pt x="213" y="3"/>
                    </a:cubicBezTo>
                    <a:cubicBezTo>
                      <a:pt x="188" y="6"/>
                      <a:pt x="182" y="9"/>
                      <a:pt x="147" y="27"/>
                    </a:cubicBezTo>
                    <a:cubicBezTo>
                      <a:pt x="112" y="45"/>
                      <a:pt x="24" y="97"/>
                      <a:pt x="0" y="111"/>
                    </a:cubicBezTo>
                  </a:path>
                </a:pathLst>
              </a:custGeom>
              <a:noFill/>
              <a:ln w="38100">
                <a:solidFill>
                  <a:srgbClr val="0070C0"/>
                </a:solidFill>
                <a:round/>
                <a:headEnd/>
                <a:tailEnd type="triangle" w="med" len="med"/>
              </a:ln>
              <a:effectLst>
                <a:glow rad="50800">
                  <a:srgbClr val="FFFF00"/>
                </a:glow>
              </a:effectLst>
            </p:spPr>
            <p:txBody>
              <a:bodyPr lIns="0" tIns="0" rIns="0" bIns="0"/>
              <a:lstStyle/>
              <a:p>
                <a:pPr eaLnBrk="0" fontAlgn="auto" hangingPunct="0">
                  <a:spcBef>
                    <a:spcPts val="0"/>
                  </a:spcBef>
                  <a:spcAft>
                    <a:spcPts val="0"/>
                  </a:spcAft>
                  <a:defRPr/>
                </a:pPr>
                <a:endParaRPr lang="en-US">
                  <a:ea typeface="ＭＳ Ｐゴシック" pitchFamily="1" charset="-128"/>
                  <a:cs typeface="+mn-cs"/>
                </a:endParaRPr>
              </a:p>
            </p:txBody>
          </p:sp>
          <p:sp>
            <p:nvSpPr>
              <p:cNvPr id="23578" name="TextBox 1"/>
              <p:cNvSpPr txBox="1">
                <a:spLocks noChangeArrowheads="1"/>
              </p:cNvSpPr>
              <p:nvPr/>
            </p:nvSpPr>
            <p:spPr bwMode="auto">
              <a:xfrm>
                <a:off x="2918434" y="3403407"/>
                <a:ext cx="472440" cy="21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t>1</a:t>
                </a:r>
              </a:p>
            </p:txBody>
          </p:sp>
          <p:sp>
            <p:nvSpPr>
              <p:cNvPr id="23579" name="TextBox 32"/>
              <p:cNvSpPr txBox="1">
                <a:spLocks noChangeArrowheads="1"/>
              </p:cNvSpPr>
              <p:nvPr/>
            </p:nvSpPr>
            <p:spPr bwMode="auto">
              <a:xfrm>
                <a:off x="2825901" y="5677305"/>
                <a:ext cx="472440" cy="21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t>2</a:t>
                </a:r>
              </a:p>
            </p:txBody>
          </p:sp>
          <p:sp>
            <p:nvSpPr>
              <p:cNvPr id="23580" name="TextBox 33"/>
              <p:cNvSpPr txBox="1">
                <a:spLocks noChangeArrowheads="1"/>
              </p:cNvSpPr>
              <p:nvPr/>
            </p:nvSpPr>
            <p:spPr bwMode="auto">
              <a:xfrm>
                <a:off x="5731025" y="3368190"/>
                <a:ext cx="472440" cy="21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t>3</a:t>
                </a:r>
              </a:p>
            </p:txBody>
          </p:sp>
          <p:cxnSp>
            <p:nvCxnSpPr>
              <p:cNvPr id="6" name="Straight Arrow Connector 5"/>
              <p:cNvCxnSpPr/>
              <p:nvPr/>
            </p:nvCxnSpPr>
            <p:spPr>
              <a:xfrm>
                <a:off x="3154505" y="3644687"/>
                <a:ext cx="706690" cy="525365"/>
              </a:xfrm>
              <a:prstGeom prst="straightConnector1">
                <a:avLst/>
              </a:prstGeom>
              <a:ln w="38100">
                <a:solidFill>
                  <a:srgbClr val="F392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070104" y="5184245"/>
                <a:ext cx="1048069" cy="631194"/>
              </a:xfrm>
              <a:prstGeom prst="straightConnector1">
                <a:avLst/>
              </a:prstGeom>
              <a:ln w="38100">
                <a:solidFill>
                  <a:srgbClr val="F392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826123" y="3559016"/>
                <a:ext cx="801168" cy="394339"/>
              </a:xfrm>
              <a:prstGeom prst="straightConnector1">
                <a:avLst/>
              </a:prstGeom>
              <a:ln w="38100">
                <a:solidFill>
                  <a:srgbClr val="F392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100738" y="4896996"/>
                <a:ext cx="731885" cy="602217"/>
              </a:xfrm>
              <a:prstGeom prst="straightConnector1">
                <a:avLst/>
              </a:prstGeom>
              <a:ln w="38100">
                <a:solidFill>
                  <a:srgbClr val="F39200"/>
                </a:solidFill>
                <a:tailEnd type="arrow"/>
              </a:ln>
            </p:spPr>
            <p:style>
              <a:lnRef idx="1">
                <a:schemeClr val="accent1"/>
              </a:lnRef>
              <a:fillRef idx="0">
                <a:schemeClr val="accent1"/>
              </a:fillRef>
              <a:effectRef idx="0">
                <a:schemeClr val="accent1"/>
              </a:effectRef>
              <a:fontRef idx="minor">
                <a:schemeClr val="tx1"/>
              </a:fontRef>
            </p:style>
          </p:cxnSp>
        </p:grpSp>
        <p:sp>
          <p:nvSpPr>
            <p:cNvPr id="23564" name="TextBox 34"/>
            <p:cNvSpPr txBox="1">
              <a:spLocks noChangeArrowheads="1"/>
            </p:cNvSpPr>
            <p:nvPr/>
          </p:nvSpPr>
          <p:spPr bwMode="auto">
            <a:xfrm>
              <a:off x="4682606" y="5025596"/>
              <a:ext cx="472440" cy="21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b="1"/>
                <a:t>4</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custDataLst>
              <p:tags r:id="rId3"/>
            </p:custDataLst>
          </p:nvPr>
        </p:nvSpPr>
        <p:spPr>
          <a:xfrm>
            <a:off x="695400" y="296273"/>
            <a:ext cx="10955050" cy="776340"/>
          </a:xfrm>
        </p:spPr>
        <p:txBody>
          <a:bodyPr/>
          <a:lstStyle/>
          <a:p>
            <a:r>
              <a:rPr lang="en-US" sz="2400" dirty="0"/>
              <a:t>Table of Contents</a:t>
            </a:r>
            <a:endParaRPr lang="en-US" sz="2200" dirty="0"/>
          </a:p>
        </p:txBody>
      </p:sp>
      <p:sp>
        <p:nvSpPr>
          <p:cNvPr id="8" name="Date Placeholder 7"/>
          <p:cNvSpPr>
            <a:spLocks noGrp="1"/>
          </p:cNvSpPr>
          <p:nvPr>
            <p:ph type="dt" sz="half" idx="10"/>
            <p:custDataLst>
              <p:tags r:id="rId4"/>
            </p:custDataLst>
          </p:nvPr>
        </p:nvSpPr>
        <p:spPr/>
        <p:txBody>
          <a:bodyPr/>
          <a:lstStyle/>
          <a:p>
            <a:r>
              <a:rPr lang="en-US" smtClean="0"/>
              <a:t>MCP_PP_10219_EN_1  |  May 2021</a:t>
            </a:r>
            <a:endParaRPr lang="en-US" dirty="0"/>
          </a:p>
        </p:txBody>
      </p:sp>
      <p:sp>
        <p:nvSpPr>
          <p:cNvPr id="5" name="Fußzeilenplatzhalter 4"/>
          <p:cNvSpPr>
            <a:spLocks noGrp="1"/>
          </p:cNvSpPr>
          <p:nvPr>
            <p:ph type="ftr" sz="quarter" idx="11"/>
            <p:custDataLst>
              <p:tags r:id="rId5"/>
            </p:custDataLst>
          </p:nvPr>
        </p:nvSpPr>
        <p:spPr/>
        <p:txBody>
          <a:bodyPr/>
          <a:lstStyle/>
          <a:p>
            <a:r>
              <a:rPr lang="en-US" noProof="0" smtClean="0"/>
              <a:t>Cardiohelp Heart-lung Support System  |  User Training  |  OUS</a:t>
            </a:r>
            <a:endParaRPr lang="en-US" noProof="0" dirty="0"/>
          </a:p>
        </p:txBody>
      </p:sp>
      <p:sp>
        <p:nvSpPr>
          <p:cNvPr id="4" name="Slide Number Placeholder 3"/>
          <p:cNvSpPr>
            <a:spLocks noGrp="1"/>
          </p:cNvSpPr>
          <p:nvPr>
            <p:ph type="sldNum" sz="quarter" idx="12"/>
            <p:custDataLst>
              <p:tags r:id="rId6"/>
            </p:custDataLst>
          </p:nvPr>
        </p:nvSpPr>
        <p:spPr/>
        <p:txBody>
          <a:bodyPr/>
          <a:lstStyle/>
          <a:p>
            <a:r>
              <a:rPr lang="en-US" dirty="0" smtClean="0"/>
              <a:t>Page </a:t>
            </a:r>
            <a:fld id="{11A20EE6-9D0E-4D2E-AC18-D673A8617645}" type="slidenum">
              <a:rPr lang="en-US" smtClean="0"/>
              <a:pPr/>
              <a:t>2</a:t>
            </a:fld>
            <a:endParaRPr lang="en-US" dirty="0"/>
          </a:p>
        </p:txBody>
      </p:sp>
      <p:sp>
        <p:nvSpPr>
          <p:cNvPr id="96" name="Rectangle 95">
            <a:hlinkClick r:id="rId25" action="ppaction://hlinksldjump"/>
          </p:cNvPr>
          <p:cNvSpPr>
            <a:spLocks/>
          </p:cNvSpPr>
          <p:nvPr>
            <p:custDataLst>
              <p:tags r:id="rId7"/>
            </p:custDataLst>
          </p:nvPr>
        </p:nvSpPr>
        <p:spPr>
          <a:xfrm>
            <a:off x="1446797" y="1845147"/>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sv-SE" sz="1600" b="1" dirty="0">
                <a:solidFill>
                  <a:schemeClr val="bg1"/>
                </a:solidFill>
              </a:rPr>
              <a:t>Cardiohelp System Overview</a:t>
            </a:r>
          </a:p>
        </p:txBody>
      </p:sp>
      <p:sp>
        <p:nvSpPr>
          <p:cNvPr id="97" name="outlineItemNumber">
            <a:hlinkClick r:id="rId25" action="ppaction://hlinksldjump"/>
          </p:cNvPr>
          <p:cNvSpPr>
            <a:spLocks noChangeAspect="1"/>
          </p:cNvSpPr>
          <p:nvPr>
            <p:custDataLst>
              <p:tags r:id="rId8"/>
            </p:custDataLst>
          </p:nvPr>
        </p:nvSpPr>
        <p:spPr>
          <a:xfrm>
            <a:off x="731464" y="1845147"/>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3</a:t>
            </a:r>
            <a:endParaRPr lang="en-US" sz="1600" b="1" dirty="0">
              <a:solidFill>
                <a:schemeClr val="bg1"/>
              </a:solidFill>
            </a:endParaRPr>
          </a:p>
        </p:txBody>
      </p:sp>
      <p:sp>
        <p:nvSpPr>
          <p:cNvPr id="99" name="Rectangle 98">
            <a:hlinkClick r:id="rId26" action="ppaction://hlinksldjump"/>
          </p:cNvPr>
          <p:cNvSpPr>
            <a:spLocks/>
          </p:cNvSpPr>
          <p:nvPr>
            <p:custDataLst>
              <p:tags r:id="rId9"/>
            </p:custDataLst>
          </p:nvPr>
        </p:nvSpPr>
        <p:spPr>
          <a:xfrm>
            <a:off x="1446797" y="2597026"/>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sv-SE" sz="1600" b="1" dirty="0">
                <a:solidFill>
                  <a:schemeClr val="bg1"/>
                </a:solidFill>
              </a:rPr>
              <a:t>Connections and Components</a:t>
            </a:r>
          </a:p>
        </p:txBody>
      </p:sp>
      <p:sp>
        <p:nvSpPr>
          <p:cNvPr id="100" name="outlineItemNumber">
            <a:hlinkClick r:id="rId26" action="ppaction://hlinksldjump"/>
          </p:cNvPr>
          <p:cNvSpPr>
            <a:spLocks noChangeAspect="1"/>
          </p:cNvSpPr>
          <p:nvPr>
            <p:custDataLst>
              <p:tags r:id="rId10"/>
            </p:custDataLst>
          </p:nvPr>
        </p:nvSpPr>
        <p:spPr>
          <a:xfrm>
            <a:off x="731464" y="2597026"/>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5</a:t>
            </a:r>
            <a:endParaRPr lang="en-US" sz="1600" b="1" dirty="0">
              <a:solidFill>
                <a:schemeClr val="bg1"/>
              </a:solidFill>
            </a:endParaRPr>
          </a:p>
        </p:txBody>
      </p:sp>
      <p:sp>
        <p:nvSpPr>
          <p:cNvPr id="102" name="Rectangle 101">
            <a:hlinkClick r:id="rId27" action="ppaction://hlinksldjump"/>
          </p:cNvPr>
          <p:cNvSpPr>
            <a:spLocks/>
          </p:cNvSpPr>
          <p:nvPr>
            <p:custDataLst>
              <p:tags r:id="rId11"/>
            </p:custDataLst>
          </p:nvPr>
        </p:nvSpPr>
        <p:spPr>
          <a:xfrm>
            <a:off x="1446797" y="3362309"/>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en-US" sz="1600" b="1" dirty="0">
                <a:solidFill>
                  <a:schemeClr val="bg1"/>
                </a:solidFill>
              </a:rPr>
              <a:t>Disposables: HLS Module Advanced</a:t>
            </a:r>
          </a:p>
        </p:txBody>
      </p:sp>
      <p:sp>
        <p:nvSpPr>
          <p:cNvPr id="103" name="outlineItemNumber">
            <a:hlinkClick r:id="rId28" action="ppaction://hlinksldjump"/>
          </p:cNvPr>
          <p:cNvSpPr>
            <a:spLocks noChangeAspect="1"/>
          </p:cNvSpPr>
          <p:nvPr>
            <p:custDataLst>
              <p:tags r:id="rId12"/>
            </p:custDataLst>
          </p:nvPr>
        </p:nvSpPr>
        <p:spPr>
          <a:xfrm>
            <a:off x="731464" y="3362309"/>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13</a:t>
            </a:r>
            <a:endParaRPr lang="en-US" sz="1600" b="1" dirty="0">
              <a:solidFill>
                <a:schemeClr val="bg1"/>
              </a:solidFill>
            </a:endParaRPr>
          </a:p>
        </p:txBody>
      </p:sp>
      <p:sp>
        <p:nvSpPr>
          <p:cNvPr id="105" name="Rectangle 104">
            <a:hlinkClick r:id="" action="ppaction://noaction"/>
          </p:cNvPr>
          <p:cNvSpPr>
            <a:spLocks/>
          </p:cNvSpPr>
          <p:nvPr>
            <p:custDataLst>
              <p:tags r:id="rId13"/>
            </p:custDataLst>
          </p:nvPr>
        </p:nvSpPr>
        <p:spPr>
          <a:xfrm>
            <a:off x="1446797" y="4107291"/>
            <a:ext cx="4361171"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en-US" sz="1600" b="1" dirty="0">
                <a:solidFill>
                  <a:schemeClr val="bg1"/>
                </a:solidFill>
                <a:latin typeface="Arial (body)"/>
                <a:cs typeface="Arial"/>
              </a:rPr>
              <a:t>Disposables: Sets with </a:t>
            </a:r>
            <a:r>
              <a:rPr lang="en-US" sz="1600" b="1" dirty="0" err="1">
                <a:solidFill>
                  <a:schemeClr val="bg1"/>
                </a:solidFill>
                <a:latin typeface="Arial (body)"/>
                <a:cs typeface="Arial"/>
              </a:rPr>
              <a:t>Quadrox-iR</a:t>
            </a:r>
            <a:endParaRPr lang="sv-SE" sz="1600" dirty="0">
              <a:solidFill>
                <a:schemeClr val="bg1"/>
              </a:solidFill>
            </a:endParaRPr>
          </a:p>
        </p:txBody>
      </p:sp>
      <p:sp>
        <p:nvSpPr>
          <p:cNvPr id="106" name="outlineItemNumber">
            <a:hlinkClick r:id="rId29" action="ppaction://hlinksldjump"/>
          </p:cNvPr>
          <p:cNvSpPr>
            <a:spLocks noChangeAspect="1"/>
          </p:cNvSpPr>
          <p:nvPr>
            <p:custDataLst>
              <p:tags r:id="rId14"/>
            </p:custDataLst>
          </p:nvPr>
        </p:nvSpPr>
        <p:spPr>
          <a:xfrm>
            <a:off x="731464" y="4107291"/>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26</a:t>
            </a:r>
            <a:endParaRPr lang="en-US" sz="1600" b="1" dirty="0">
              <a:solidFill>
                <a:schemeClr val="bg1"/>
              </a:solidFill>
            </a:endParaRPr>
          </a:p>
        </p:txBody>
      </p:sp>
      <p:sp>
        <p:nvSpPr>
          <p:cNvPr id="108" name="Rectangle 107">
            <a:hlinkClick r:id="rId30" action="ppaction://hlinksldjump"/>
          </p:cNvPr>
          <p:cNvSpPr>
            <a:spLocks/>
          </p:cNvSpPr>
          <p:nvPr>
            <p:custDataLst>
              <p:tags r:id="rId15"/>
            </p:custDataLst>
          </p:nvPr>
        </p:nvSpPr>
        <p:spPr>
          <a:xfrm>
            <a:off x="7124180" y="1845147"/>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en-US" sz="1600" b="1" dirty="0">
                <a:solidFill>
                  <a:schemeClr val="bg1"/>
                </a:solidFill>
              </a:rPr>
              <a:t>Controls </a:t>
            </a:r>
            <a:endParaRPr lang="sv-SE" sz="1600" dirty="0">
              <a:solidFill>
                <a:schemeClr val="bg1"/>
              </a:solidFill>
            </a:endParaRPr>
          </a:p>
        </p:txBody>
      </p:sp>
      <p:sp>
        <p:nvSpPr>
          <p:cNvPr id="109" name="outlineItemNumber">
            <a:hlinkClick r:id="" action="ppaction://noaction"/>
          </p:cNvPr>
          <p:cNvSpPr>
            <a:spLocks noChangeAspect="1"/>
          </p:cNvSpPr>
          <p:nvPr>
            <p:custDataLst>
              <p:tags r:id="rId16"/>
            </p:custDataLst>
          </p:nvPr>
        </p:nvSpPr>
        <p:spPr>
          <a:xfrm>
            <a:off x="6408847" y="1845147"/>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30</a:t>
            </a:r>
            <a:endParaRPr lang="en-US" sz="1600" b="1" dirty="0">
              <a:solidFill>
                <a:schemeClr val="bg1"/>
              </a:solidFill>
            </a:endParaRPr>
          </a:p>
        </p:txBody>
      </p:sp>
      <p:sp>
        <p:nvSpPr>
          <p:cNvPr id="16" name="Rectangle 15">
            <a:hlinkClick r:id="" action="ppaction://noaction"/>
          </p:cNvPr>
          <p:cNvSpPr>
            <a:spLocks/>
          </p:cNvSpPr>
          <p:nvPr>
            <p:custDataLst>
              <p:tags r:id="rId17"/>
            </p:custDataLst>
          </p:nvPr>
        </p:nvSpPr>
        <p:spPr>
          <a:xfrm>
            <a:off x="7124180" y="2597026"/>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de-DE" sz="1600" b="1" dirty="0">
                <a:solidFill>
                  <a:schemeClr val="bg1"/>
                </a:solidFill>
              </a:rPr>
              <a:t>Patient </a:t>
            </a:r>
            <a:r>
              <a:rPr lang="de-DE" sz="1600" b="1" dirty="0" err="1">
                <a:solidFill>
                  <a:schemeClr val="bg1"/>
                </a:solidFill>
              </a:rPr>
              <a:t>Safety</a:t>
            </a:r>
            <a:r>
              <a:rPr lang="de-DE" sz="1600" b="1" dirty="0">
                <a:solidFill>
                  <a:schemeClr val="bg1"/>
                </a:solidFill>
              </a:rPr>
              <a:t> </a:t>
            </a:r>
            <a:r>
              <a:rPr lang="de-DE" sz="1600" b="1" dirty="0" err="1">
                <a:solidFill>
                  <a:schemeClr val="bg1"/>
                </a:solidFill>
              </a:rPr>
              <a:t>Mechanisms</a:t>
            </a:r>
            <a:endParaRPr lang="sv-SE" sz="1600" dirty="0">
              <a:solidFill>
                <a:schemeClr val="bg1"/>
              </a:solidFill>
            </a:endParaRPr>
          </a:p>
        </p:txBody>
      </p:sp>
      <p:sp>
        <p:nvSpPr>
          <p:cNvPr id="17" name="outlineItemNumber">
            <a:hlinkClick r:id="" action="ppaction://noaction"/>
          </p:cNvPr>
          <p:cNvSpPr>
            <a:spLocks noChangeAspect="1"/>
          </p:cNvSpPr>
          <p:nvPr>
            <p:custDataLst>
              <p:tags r:id="rId18"/>
            </p:custDataLst>
          </p:nvPr>
        </p:nvSpPr>
        <p:spPr>
          <a:xfrm>
            <a:off x="6408847" y="2597026"/>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sv-SE" sz="1600" b="1" dirty="0" smtClean="0">
                <a:solidFill>
                  <a:schemeClr val="bg1"/>
                </a:solidFill>
              </a:rPr>
              <a:t>46</a:t>
            </a:r>
            <a:endParaRPr lang="en-US" sz="1600" b="1" dirty="0">
              <a:solidFill>
                <a:schemeClr val="bg1"/>
              </a:solidFill>
            </a:endParaRPr>
          </a:p>
        </p:txBody>
      </p:sp>
      <p:sp>
        <p:nvSpPr>
          <p:cNvPr id="18" name="Rectangle 95">
            <a:hlinkClick r:id="" action="ppaction://noaction"/>
          </p:cNvPr>
          <p:cNvSpPr>
            <a:spLocks/>
          </p:cNvSpPr>
          <p:nvPr>
            <p:custDataLst>
              <p:tags r:id="rId19"/>
            </p:custDataLst>
          </p:nvPr>
        </p:nvSpPr>
        <p:spPr>
          <a:xfrm>
            <a:off x="7124180" y="3362309"/>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sv-SE" sz="1600" b="1" dirty="0">
                <a:solidFill>
                  <a:schemeClr val="bg1"/>
                </a:solidFill>
              </a:rPr>
              <a:t>Transport </a:t>
            </a:r>
          </a:p>
        </p:txBody>
      </p:sp>
      <p:sp>
        <p:nvSpPr>
          <p:cNvPr id="19" name="outlineItemNumber">
            <a:hlinkClick r:id="rId25" action="ppaction://hlinksldjump"/>
          </p:cNvPr>
          <p:cNvSpPr>
            <a:spLocks noChangeAspect="1"/>
          </p:cNvSpPr>
          <p:nvPr>
            <p:custDataLst>
              <p:tags r:id="rId20"/>
            </p:custDataLst>
          </p:nvPr>
        </p:nvSpPr>
        <p:spPr>
          <a:xfrm>
            <a:off x="6408847" y="3362309"/>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50</a:t>
            </a:r>
            <a:endParaRPr lang="en-US" sz="1600" b="1" dirty="0">
              <a:solidFill>
                <a:schemeClr val="bg1"/>
              </a:solidFill>
            </a:endParaRPr>
          </a:p>
        </p:txBody>
      </p:sp>
      <p:sp>
        <p:nvSpPr>
          <p:cNvPr id="20" name="Rectangle 98">
            <a:hlinkClick r:id="" action="ppaction://noaction"/>
          </p:cNvPr>
          <p:cNvSpPr>
            <a:spLocks/>
          </p:cNvSpPr>
          <p:nvPr>
            <p:custDataLst>
              <p:tags r:id="rId21"/>
            </p:custDataLst>
          </p:nvPr>
        </p:nvSpPr>
        <p:spPr>
          <a:xfrm>
            <a:off x="7124180" y="4107291"/>
            <a:ext cx="4143775" cy="537034"/>
          </a:xfrm>
          <a:prstGeom prst="rect">
            <a:avLst/>
          </a:prstGeom>
          <a:noFill/>
          <a:extLst>
            <a:ext uri="{909E8E84-426E-40DD-AFC4-6F175D3DCCD1}">
              <a14:hiddenFill xmlns:a14="http://schemas.microsoft.com/office/drawing/2010/main">
                <a:solidFill>
                  <a:schemeClr val="accent6"/>
                </a:solidFill>
              </a14:hiddenFill>
            </a:ext>
          </a:extLst>
        </p:spPr>
        <p:txBody>
          <a:bodyPr wrap="square" lIns="144000" tIns="144000" rIns="144000" bIns="144000" anchor="t">
            <a:spAutoFit/>
          </a:bodyPr>
          <a:lstStyle/>
          <a:p>
            <a:pPr>
              <a:spcBef>
                <a:spcPts val="600"/>
              </a:spcBef>
              <a:buFont typeface="Arial" panose="020B0604020202020204" pitchFamily="34" charset="0"/>
              <a:buNone/>
            </a:pPr>
            <a:r>
              <a:rPr lang="sv-SE" sz="1600" b="1" dirty="0">
                <a:solidFill>
                  <a:schemeClr val="bg1"/>
                </a:solidFill>
              </a:rPr>
              <a:t>Cleaning </a:t>
            </a:r>
          </a:p>
        </p:txBody>
      </p:sp>
      <p:sp>
        <p:nvSpPr>
          <p:cNvPr id="21" name="outlineItemNumber">
            <a:hlinkClick r:id="rId26" action="ppaction://hlinksldjump"/>
          </p:cNvPr>
          <p:cNvSpPr>
            <a:spLocks noChangeAspect="1"/>
          </p:cNvSpPr>
          <p:nvPr>
            <p:custDataLst>
              <p:tags r:id="rId22"/>
            </p:custDataLst>
          </p:nvPr>
        </p:nvSpPr>
        <p:spPr>
          <a:xfrm>
            <a:off x="6408847" y="4107291"/>
            <a:ext cx="540000" cy="540000"/>
          </a:xfrm>
          <a:custGeom>
            <a:avLst/>
            <a:gdLst>
              <a:gd name="connsiteX0" fmla="*/ 504163 w 1008326"/>
              <a:gd name="connsiteY0" fmla="*/ 110797 h 1008326"/>
              <a:gd name="connsiteX1" fmla="*/ 110797 w 1008326"/>
              <a:gd name="connsiteY1" fmla="*/ 504163 h 1008326"/>
              <a:gd name="connsiteX2" fmla="*/ 504163 w 1008326"/>
              <a:gd name="connsiteY2" fmla="*/ 897529 h 1008326"/>
              <a:gd name="connsiteX3" fmla="*/ 897529 w 1008326"/>
              <a:gd name="connsiteY3" fmla="*/ 504163 h 1008326"/>
              <a:gd name="connsiteX4" fmla="*/ 504163 w 1008326"/>
              <a:gd name="connsiteY4" fmla="*/ 110797 h 1008326"/>
              <a:gd name="connsiteX5" fmla="*/ 504163 w 1008326"/>
              <a:gd name="connsiteY5" fmla="*/ 0 h 1008326"/>
              <a:gd name="connsiteX6" fmla="*/ 1008326 w 1008326"/>
              <a:gd name="connsiteY6" fmla="*/ 504163 h 1008326"/>
              <a:gd name="connsiteX7" fmla="*/ 504163 w 1008326"/>
              <a:gd name="connsiteY7" fmla="*/ 1008326 h 1008326"/>
              <a:gd name="connsiteX8" fmla="*/ 0 w 1008326"/>
              <a:gd name="connsiteY8" fmla="*/ 504163 h 1008326"/>
              <a:gd name="connsiteX9" fmla="*/ 504163 w 1008326"/>
              <a:gd name="connsiteY9" fmla="*/ 0 h 100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26" h="1008326">
                <a:moveTo>
                  <a:pt x="504163" y="110797"/>
                </a:moveTo>
                <a:cubicBezTo>
                  <a:pt x="286913" y="110797"/>
                  <a:pt x="110797" y="286913"/>
                  <a:pt x="110797" y="504163"/>
                </a:cubicBezTo>
                <a:cubicBezTo>
                  <a:pt x="110797" y="721413"/>
                  <a:pt x="286913" y="897529"/>
                  <a:pt x="504163" y="897529"/>
                </a:cubicBezTo>
                <a:cubicBezTo>
                  <a:pt x="721413" y="897529"/>
                  <a:pt x="897529" y="721413"/>
                  <a:pt x="897529" y="504163"/>
                </a:cubicBezTo>
                <a:cubicBezTo>
                  <a:pt x="897529" y="286913"/>
                  <a:pt x="721413" y="110797"/>
                  <a:pt x="504163" y="110797"/>
                </a:cubicBezTo>
                <a:close/>
                <a:moveTo>
                  <a:pt x="504163" y="0"/>
                </a:moveTo>
                <a:cubicBezTo>
                  <a:pt x="782605" y="0"/>
                  <a:pt x="1008326" y="225722"/>
                  <a:pt x="1008326" y="504163"/>
                </a:cubicBezTo>
                <a:cubicBezTo>
                  <a:pt x="1008326" y="782605"/>
                  <a:pt x="782605" y="1008326"/>
                  <a:pt x="504163" y="1008326"/>
                </a:cubicBezTo>
                <a:cubicBezTo>
                  <a:pt x="225722" y="1008326"/>
                  <a:pt x="0" y="782605"/>
                  <a:pt x="0" y="504163"/>
                </a:cubicBezTo>
                <a:cubicBezTo>
                  <a:pt x="0" y="225722"/>
                  <a:pt x="225722" y="0"/>
                  <a:pt x="504163" y="0"/>
                </a:cubicBezTo>
                <a:close/>
              </a:path>
            </a:pathLst>
          </a:custGeom>
          <a:solidFill>
            <a:schemeClr val="bg2"/>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0" tIns="144000" rIns="0" bIns="0" rtlCol="0" anchor="t">
            <a:noAutofit/>
          </a:bodyPr>
          <a:lstStyle/>
          <a:p>
            <a:pPr algn="ctr"/>
            <a:r>
              <a:rPr lang="en-US" sz="1600" b="1" dirty="0" smtClean="0">
                <a:solidFill>
                  <a:schemeClr val="bg1"/>
                </a:solidFill>
              </a:rPr>
              <a:t>54</a:t>
            </a:r>
            <a:endParaRPr lang="en-US" sz="1600" b="1" dirty="0">
              <a:solidFill>
                <a:schemeClr val="bg1"/>
              </a:solidFill>
            </a:endParaRPr>
          </a:p>
        </p:txBody>
      </p:sp>
    </p:spTree>
    <p:custDataLst>
      <p:custData r:id="rId1"/>
      <p:tags r:id="rId2"/>
    </p:custDataLst>
    <p:extLst>
      <p:ext uri="{BB962C8B-B14F-4D97-AF65-F5344CB8AC3E}">
        <p14:creationId xmlns:p14="http://schemas.microsoft.com/office/powerpoint/2010/main" val="348885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10" hidden="1"/>
          <p:cNvGraphicFramePr>
            <a:graphicFrameLocks noChangeAspect="1"/>
          </p:cNvGraphicFramePr>
          <p:nvPr>
            <p:custDataLst>
              <p:tags r:id="rId2"/>
            </p:custDataLst>
            <p:extLst>
              <p:ext uri="{D42A27DB-BD31-4B8C-83A1-F6EECF244321}">
                <p14:modId xmlns:p14="http://schemas.microsoft.com/office/powerpoint/2010/main" val="3408545408"/>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1018" name="think-cell Slide" r:id="rId15" imgW="270" imgH="270" progId="">
                  <p:embed/>
                </p:oleObj>
              </mc:Choice>
              <mc:Fallback>
                <p:oleObj name="think-cell Slide" r:id="rId15" imgW="270" imgH="270" progId="">
                  <p:embed/>
                  <p:pic>
                    <p:nvPicPr>
                      <p:cNvPr id="0" name="Object 10"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2"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Internal Sensors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7655" name="Date Placeholder 5"/>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7656" name="Footer Placeholder 8"/>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7657" name="Slide Number Placeholder 9"/>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B0031D8B-BDF0-48EB-AFF9-6A74FDA6A379}" type="slidenum">
              <a:rPr lang="en-US" altLang="en-US"/>
              <a:pPr/>
              <a:t>20</a:t>
            </a:fld>
            <a:endParaRPr lang="en-US" altLang="en-US"/>
          </a:p>
        </p:txBody>
      </p:sp>
      <p:grpSp>
        <p:nvGrpSpPr>
          <p:cNvPr id="27654" name="Gruppieren 4"/>
          <p:cNvGrpSpPr>
            <a:grpSpLocks/>
          </p:cNvGrpSpPr>
          <p:nvPr>
            <p:custDataLst>
              <p:tags r:id="rId8"/>
            </p:custDataLst>
          </p:nvPr>
        </p:nvGrpSpPr>
        <p:grpSpPr bwMode="auto">
          <a:xfrm>
            <a:off x="3401943" y="1419224"/>
            <a:ext cx="4203700" cy="4795838"/>
            <a:chOff x="6120171" y="1182754"/>
            <a:chExt cx="2667613" cy="2990636"/>
          </a:xfrm>
        </p:grpSpPr>
        <p:pic>
          <p:nvPicPr>
            <p:cNvPr id="27658" name="Picture 7" descr="bild-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20171" y="1182754"/>
              <a:ext cx="2667613" cy="299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Ellipse 14"/>
            <p:cNvSpPr>
              <a:spLocks noChangeArrowheads="1"/>
            </p:cNvSpPr>
            <p:nvPr/>
          </p:nvSpPr>
          <p:spPr bwMode="auto">
            <a:xfrm>
              <a:off x="7912487" y="2760944"/>
              <a:ext cx="324211" cy="324211"/>
            </a:xfrm>
            <a:prstGeom prst="ellipse">
              <a:avLst/>
            </a:prstGeom>
            <a:solidFill>
              <a:srgbClr val="00B0F0">
                <a:alpha val="65881"/>
              </a:srgbClr>
            </a:solidFill>
            <a:ln w="25400" algn="ctr">
              <a:solidFill>
                <a:srgbClr val="0070C0"/>
              </a:solidFill>
              <a:round/>
              <a:headEnd/>
              <a:tailEnd/>
            </a:ln>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p>
          </p:txBody>
        </p:sp>
        <p:sp>
          <p:nvSpPr>
            <p:cNvPr id="27660" name="Ellipse 15"/>
            <p:cNvSpPr>
              <a:spLocks noChangeArrowheads="1"/>
            </p:cNvSpPr>
            <p:nvPr/>
          </p:nvSpPr>
          <p:spPr bwMode="auto">
            <a:xfrm>
              <a:off x="8322471" y="2353861"/>
              <a:ext cx="324211" cy="324211"/>
            </a:xfrm>
            <a:prstGeom prst="ellipse">
              <a:avLst/>
            </a:prstGeom>
            <a:solidFill>
              <a:srgbClr val="00B0F0">
                <a:alpha val="65881"/>
              </a:srgbClr>
            </a:solidFill>
            <a:ln w="25400" algn="ctr">
              <a:solidFill>
                <a:srgbClr val="0070C0"/>
              </a:solidFill>
              <a:round/>
              <a:headEnd/>
              <a:tailEnd/>
            </a:ln>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p>
          </p:txBody>
        </p:sp>
        <p:sp>
          <p:nvSpPr>
            <p:cNvPr id="27661" name="Ellipse 16"/>
            <p:cNvSpPr>
              <a:spLocks noChangeArrowheads="1"/>
            </p:cNvSpPr>
            <p:nvPr/>
          </p:nvSpPr>
          <p:spPr bwMode="auto">
            <a:xfrm>
              <a:off x="6696694" y="2760944"/>
              <a:ext cx="324211" cy="324211"/>
            </a:xfrm>
            <a:prstGeom prst="ellipse">
              <a:avLst/>
            </a:prstGeom>
            <a:solidFill>
              <a:srgbClr val="00B0F0">
                <a:alpha val="65881"/>
              </a:srgbClr>
            </a:solidFill>
            <a:ln w="25400" algn="ctr">
              <a:solidFill>
                <a:srgbClr val="0070C0"/>
              </a:solidFill>
              <a:round/>
              <a:headEnd/>
              <a:tailEnd/>
            </a:ln>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p>
          </p:txBody>
        </p:sp>
      </p:grpSp>
      <p:sp>
        <p:nvSpPr>
          <p:cNvPr id="4" name="Rectangle 3"/>
          <p:cNvSpPr>
            <a:spLocks/>
          </p:cNvSpPr>
          <p:nvPr>
            <p:custDataLst>
              <p:tags r:id="rId9"/>
            </p:custDataLst>
          </p:nvPr>
        </p:nvSpPr>
        <p:spPr>
          <a:xfrm>
            <a:off x="7469058" y="3372521"/>
            <a:ext cx="3169329" cy="338554"/>
          </a:xfrm>
          <a:prstGeom prst="rect">
            <a:avLst/>
          </a:prstGeom>
        </p:spPr>
        <p:txBody>
          <a:bodyPr wrap="none">
            <a:spAutoFit/>
          </a:bodyPr>
          <a:lstStyle/>
          <a:p>
            <a:pPr algn="ctr"/>
            <a:r>
              <a:rPr lang="en-US" altLang="en-US" sz="1600" err="1"/>
              <a:t>p</a:t>
            </a:r>
            <a:r>
              <a:rPr lang="en-US" altLang="en-US" sz="1600" baseline="-25000" err="1"/>
              <a:t>ven</a:t>
            </a:r>
            <a:r>
              <a:rPr lang="en-US" altLang="en-US" sz="1600" baseline="-25000"/>
              <a:t> </a:t>
            </a:r>
            <a:r>
              <a:rPr lang="en-US" altLang="en-US" sz="1600"/>
              <a:t>Venous pressure (pre-pump)</a:t>
            </a:r>
            <a:endParaRPr lang="en-US" sz="1600"/>
          </a:p>
        </p:txBody>
      </p:sp>
      <p:sp>
        <p:nvSpPr>
          <p:cNvPr id="5" name="Rectangle 4"/>
          <p:cNvSpPr>
            <a:spLocks/>
          </p:cNvSpPr>
          <p:nvPr>
            <p:custDataLst>
              <p:tags r:id="rId10"/>
            </p:custDataLst>
          </p:nvPr>
        </p:nvSpPr>
        <p:spPr>
          <a:xfrm>
            <a:off x="6932509" y="4469949"/>
            <a:ext cx="3700052" cy="338554"/>
          </a:xfrm>
          <a:prstGeom prst="rect">
            <a:avLst/>
          </a:prstGeom>
        </p:spPr>
        <p:txBody>
          <a:bodyPr wrap="none">
            <a:spAutoFit/>
          </a:bodyPr>
          <a:lstStyle/>
          <a:p>
            <a:pPr algn="ctr"/>
            <a:r>
              <a:rPr lang="en-US" altLang="en-US" sz="1600"/>
              <a:t>p</a:t>
            </a:r>
            <a:r>
              <a:rPr lang="en-US" altLang="en-US" sz="1600" baseline="-25000"/>
              <a:t>int </a:t>
            </a:r>
            <a:r>
              <a:rPr lang="en-US" altLang="en-US" sz="1600"/>
              <a:t>Internal pressure (pre-membrane)</a:t>
            </a:r>
          </a:p>
        </p:txBody>
      </p:sp>
      <p:sp>
        <p:nvSpPr>
          <p:cNvPr id="16" name="Rectangle 15"/>
          <p:cNvSpPr>
            <a:spLocks/>
          </p:cNvSpPr>
          <p:nvPr>
            <p:custDataLst>
              <p:tags r:id="rId11"/>
            </p:custDataLst>
          </p:nvPr>
        </p:nvSpPr>
        <p:spPr>
          <a:xfrm>
            <a:off x="1051985" y="4426095"/>
            <a:ext cx="3303710" cy="584775"/>
          </a:xfrm>
          <a:prstGeom prst="rect">
            <a:avLst/>
          </a:prstGeom>
        </p:spPr>
        <p:txBody>
          <a:bodyPr wrap="square">
            <a:spAutoFit/>
          </a:bodyPr>
          <a:lstStyle/>
          <a:p>
            <a:pPr algn="r"/>
            <a:r>
              <a:rPr lang="en-US" altLang="en-US" sz="1600" err="1"/>
              <a:t>p</a:t>
            </a:r>
            <a:r>
              <a:rPr lang="en-US" altLang="en-US" sz="1600" baseline="-25000" err="1"/>
              <a:t>Art</a:t>
            </a:r>
            <a:r>
              <a:rPr lang="en-US" altLang="en-US" sz="1600" baseline="-25000"/>
              <a:t> </a:t>
            </a:r>
            <a:r>
              <a:rPr lang="en-US" altLang="en-US" sz="1600"/>
              <a:t>Arterial pressure (post-pump)</a:t>
            </a:r>
          </a:p>
          <a:p>
            <a:pPr algn="r"/>
            <a:r>
              <a:rPr lang="en-US" altLang="en-US" sz="1600"/>
              <a:t>T</a:t>
            </a:r>
            <a:r>
              <a:rPr lang="en-US" altLang="en-US" sz="1600" baseline="-25000"/>
              <a:t>art  </a:t>
            </a:r>
            <a:r>
              <a:rPr lang="en-US" altLang="en-US" sz="1600"/>
              <a:t>Arterial temperature</a:t>
            </a:r>
            <a:endParaRPr lang="en-US" sz="1600"/>
          </a:p>
        </p:txBody>
      </p:sp>
      <p:sp>
        <p:nvSpPr>
          <p:cNvPr id="7" name="Rectangle 6"/>
          <p:cNvSpPr>
            <a:spLocks/>
          </p:cNvSpPr>
          <p:nvPr>
            <p:custDataLst>
              <p:tags r:id="rId12"/>
            </p:custDataLst>
          </p:nvPr>
        </p:nvSpPr>
        <p:spPr>
          <a:xfrm>
            <a:off x="548228" y="2193810"/>
            <a:ext cx="2541080" cy="584775"/>
          </a:xfrm>
          <a:prstGeom prst="rect">
            <a:avLst/>
          </a:prstGeom>
        </p:spPr>
        <p:txBody>
          <a:bodyPr wrap="none">
            <a:spAutoFit/>
          </a:bodyPr>
          <a:lstStyle/>
          <a:p>
            <a:r>
              <a:rPr lang="el-GR" altLang="en-US" sz="1600" dirty="0"/>
              <a:t>Δ </a:t>
            </a:r>
            <a:r>
              <a:rPr lang="en-US" altLang="en-US" sz="1600" dirty="0"/>
              <a:t>p Pressure drop</a:t>
            </a:r>
          </a:p>
          <a:p>
            <a:r>
              <a:rPr lang="en-US" altLang="en-US" sz="1600" dirty="0"/>
              <a:t>(calculated from p</a:t>
            </a:r>
            <a:r>
              <a:rPr lang="en-US" altLang="en-US" sz="1600" baseline="-25000" dirty="0"/>
              <a:t>int </a:t>
            </a:r>
            <a:r>
              <a:rPr lang="en-US" altLang="en-US" sz="1600" dirty="0"/>
              <a:t>- </a:t>
            </a:r>
            <a:r>
              <a:rPr lang="en-US" altLang="en-US" sz="1600" dirty="0" err="1"/>
              <a:t>p</a:t>
            </a:r>
            <a:r>
              <a:rPr lang="en-US" altLang="en-US" sz="1600" baseline="-25000" dirty="0" err="1"/>
              <a:t>Art</a:t>
            </a:r>
            <a:r>
              <a:rPr lang="en-US" altLang="en-US" sz="160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10" hidden="1"/>
          <p:cNvGraphicFramePr>
            <a:graphicFrameLocks noChangeAspect="1"/>
          </p:cNvGraphicFramePr>
          <p:nvPr>
            <p:custDataLst>
              <p:tags r:id="rId2"/>
            </p:custDataLst>
            <p:extLst>
              <p:ext uri="{D42A27DB-BD31-4B8C-83A1-F6EECF244321}">
                <p14:modId xmlns:p14="http://schemas.microsoft.com/office/powerpoint/2010/main" val="113809955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8730" name="think-cell Slide" r:id="rId14" imgW="270" imgH="270" progId="">
                  <p:embed/>
                </p:oleObj>
              </mc:Choice>
              <mc:Fallback>
                <p:oleObj name="think-cell Slide" r:id="rId14" imgW="270" imgH="270" progId="">
                  <p:embed/>
                  <p:pic>
                    <p:nvPicPr>
                      <p:cNvPr id="0" name="Object 1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0"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Blood Flow - Oxygenator</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4585" name="Date Placeholder 5"/>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4586" name="Footer Placeholder 6"/>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4587" name="Slide Number Placeholder 7"/>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B7161CAD-F328-4AA3-884C-B524C9342360}" type="slidenum">
              <a:rPr lang="en-US" altLang="en-US"/>
              <a:pPr/>
              <a:t>21</a:t>
            </a:fld>
            <a:endParaRPr lang="en-US" altLang="en-US"/>
          </a:p>
        </p:txBody>
      </p:sp>
      <p:sp>
        <p:nvSpPr>
          <p:cNvPr id="43" name="Rectangle 31"/>
          <p:cNvSpPr>
            <a:spLocks noChangeArrowheads="1"/>
          </p:cNvSpPr>
          <p:nvPr>
            <p:custDataLst>
              <p:tags r:id="rId8"/>
            </p:custDataLst>
          </p:nvPr>
        </p:nvSpPr>
        <p:spPr bwMode="auto">
          <a:xfrm>
            <a:off x="1943100" y="4440238"/>
            <a:ext cx="39592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1200">
                <a:solidFill>
                  <a:schemeClr val="tx1"/>
                </a:solidFill>
                <a:latin typeface="Arial" pitchFamily="34" charset="0"/>
              </a:defRPr>
            </a:lvl1pPr>
            <a:lvl2pPr marL="355600" indent="-17780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ct val="150000"/>
              </a:lnSpc>
              <a:spcBef>
                <a:spcPct val="50000"/>
              </a:spcBef>
              <a:buClr>
                <a:srgbClr val="253B7E"/>
              </a:buClr>
              <a:buFont typeface="Wingdings" pitchFamily="2" charset="2"/>
              <a:buChar char="§"/>
              <a:defRPr/>
            </a:pPr>
            <a:endParaRPr lang="en-US" altLang="en-US" sz="1400" b="1" kern="0" baseline="-25000">
              <a:solidFill>
                <a:srgbClr val="000000"/>
              </a:solidFill>
              <a:cs typeface="+mn-cs"/>
            </a:endParaRPr>
          </a:p>
        </p:txBody>
      </p:sp>
      <p:sp>
        <p:nvSpPr>
          <p:cNvPr id="24582" name="Rechteck 12"/>
          <p:cNvSpPr>
            <a:spLocks noChangeArrowheads="1"/>
          </p:cNvSpPr>
          <p:nvPr>
            <p:custDataLst>
              <p:tags r:id="rId9"/>
            </p:custDataLst>
          </p:nvPr>
        </p:nvSpPr>
        <p:spPr bwMode="auto">
          <a:xfrm>
            <a:off x="3862388" y="2281238"/>
            <a:ext cx="1658937" cy="519112"/>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ea typeface="ＭＳ Ｐゴシック" panose="020B0600070205080204" pitchFamily="34" charset="-128"/>
            </a:endParaRPr>
          </a:p>
        </p:txBody>
      </p:sp>
      <p:grpSp>
        <p:nvGrpSpPr>
          <p:cNvPr id="24583" name="Group 4"/>
          <p:cNvGrpSpPr>
            <a:grpSpLocks/>
          </p:cNvGrpSpPr>
          <p:nvPr>
            <p:custDataLst>
              <p:tags r:id="rId10"/>
            </p:custDataLst>
          </p:nvPr>
        </p:nvGrpSpPr>
        <p:grpSpPr bwMode="auto">
          <a:xfrm>
            <a:off x="7053263" y="1766888"/>
            <a:ext cx="4005262" cy="4462462"/>
            <a:chOff x="7161214" y="2681288"/>
            <a:chExt cx="3201987" cy="3567112"/>
          </a:xfrm>
        </p:grpSpPr>
        <p:pic>
          <p:nvPicPr>
            <p:cNvPr id="24760" name="Picture 206" descr="bild-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1214" y="2681288"/>
              <a:ext cx="3201987"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Rectangle 207"/>
            <p:cNvSpPr>
              <a:spLocks noChangeArrowheads="1"/>
            </p:cNvSpPr>
            <p:nvPr/>
          </p:nvSpPr>
          <p:spPr bwMode="auto">
            <a:xfrm>
              <a:off x="8115592" y="3124163"/>
              <a:ext cx="494956" cy="2515125"/>
            </a:xfrm>
            <a:prstGeom prst="rect">
              <a:avLst/>
            </a:prstGeom>
            <a:solidFill>
              <a:srgbClr val="E5E8F5"/>
            </a:solidFill>
            <a:ln w="3175">
              <a:solidFill>
                <a:srgbClr val="000000"/>
              </a:solidFill>
              <a:miter lim="800000"/>
              <a:headEnd/>
              <a:tailEnd/>
            </a:ln>
          </p:spPr>
          <p:txBody>
            <a:bodyPr wrap="none" lIns="0" tIns="0" rIns="0" bIns="0"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solidFill>
                  <a:srgbClr val="000000"/>
                </a:solidFill>
                <a:cs typeface="+mn-cs"/>
              </a:endParaRPr>
            </a:p>
          </p:txBody>
        </p:sp>
        <p:sp>
          <p:nvSpPr>
            <p:cNvPr id="190" name="Rectangle 208"/>
            <p:cNvSpPr>
              <a:spLocks noChangeArrowheads="1"/>
            </p:cNvSpPr>
            <p:nvPr/>
          </p:nvSpPr>
          <p:spPr bwMode="auto">
            <a:xfrm>
              <a:off x="8648622" y="3124163"/>
              <a:ext cx="371851" cy="2515125"/>
            </a:xfrm>
            <a:prstGeom prst="rect">
              <a:avLst/>
            </a:prstGeom>
            <a:solidFill>
              <a:srgbClr val="E5E8F5"/>
            </a:solidFill>
            <a:ln w="3175">
              <a:solidFill>
                <a:srgbClr val="000000"/>
              </a:solidFill>
              <a:miter lim="800000"/>
              <a:headEnd/>
              <a:tailEnd/>
            </a:ln>
          </p:spPr>
          <p:txBody>
            <a:bodyPr wrap="none" lIns="0" tIns="0" rIns="0" bIns="0"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solidFill>
                  <a:srgbClr val="000000"/>
                </a:solidFill>
                <a:cs typeface="+mn-cs"/>
              </a:endParaRPr>
            </a:p>
          </p:txBody>
        </p:sp>
      </p:grpSp>
      <p:grpSp>
        <p:nvGrpSpPr>
          <p:cNvPr id="24584" name="Group 211"/>
          <p:cNvGrpSpPr>
            <a:grpSpLocks/>
          </p:cNvGrpSpPr>
          <p:nvPr>
            <p:custDataLst>
              <p:tags r:id="rId11"/>
            </p:custDataLst>
          </p:nvPr>
        </p:nvGrpSpPr>
        <p:grpSpPr bwMode="auto">
          <a:xfrm>
            <a:off x="1101725" y="1800225"/>
            <a:ext cx="5098903" cy="4334888"/>
            <a:chOff x="240" y="1344"/>
            <a:chExt cx="3087" cy="2625"/>
          </a:xfrm>
        </p:grpSpPr>
        <p:sp>
          <p:nvSpPr>
            <p:cNvPr id="192" name="Rectangle 13"/>
            <p:cNvSpPr>
              <a:spLocks noChangeArrowheads="1"/>
            </p:cNvSpPr>
            <p:nvPr/>
          </p:nvSpPr>
          <p:spPr bwMode="auto">
            <a:xfrm>
              <a:off x="288" y="1438"/>
              <a:ext cx="739"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762000" eaLnBrk="0" hangingPunct="0">
                <a:defRPr sz="1000">
                  <a:solidFill>
                    <a:schemeClr val="tx1"/>
                  </a:solidFill>
                  <a:latin typeface="Arial" charset="0"/>
                  <a:ea typeface="ＭＳ Ｐゴシック" pitchFamily="34" charset="-128"/>
                </a:defRPr>
              </a:lvl1pPr>
              <a:lvl2pPr marL="742950" indent="-285750" defTabSz="762000" eaLnBrk="0" hangingPunct="0">
                <a:defRPr sz="1000">
                  <a:solidFill>
                    <a:schemeClr val="tx1"/>
                  </a:solidFill>
                  <a:latin typeface="Arial" charset="0"/>
                  <a:ea typeface="ＭＳ Ｐゴシック" pitchFamily="34" charset="-128"/>
                </a:defRPr>
              </a:lvl2pPr>
              <a:lvl3pPr marL="1143000" indent="-228600" defTabSz="762000" eaLnBrk="0" hangingPunct="0">
                <a:defRPr sz="1000">
                  <a:solidFill>
                    <a:schemeClr val="tx1"/>
                  </a:solidFill>
                  <a:latin typeface="Arial" charset="0"/>
                  <a:ea typeface="ＭＳ Ｐゴシック" pitchFamily="34" charset="-128"/>
                </a:defRPr>
              </a:lvl3pPr>
              <a:lvl4pPr marL="1600200" indent="-228600" defTabSz="762000" eaLnBrk="0" hangingPunct="0">
                <a:defRPr sz="1000">
                  <a:solidFill>
                    <a:schemeClr val="tx1"/>
                  </a:solidFill>
                  <a:latin typeface="Arial" charset="0"/>
                  <a:ea typeface="ＭＳ Ｐゴシック" pitchFamily="34" charset="-128"/>
                </a:defRPr>
              </a:lvl4pPr>
              <a:lvl5pPr marL="2057400" indent="-228600" defTabSz="762000" eaLnBrk="0" hangingPunct="0">
                <a:defRPr sz="1000">
                  <a:solidFill>
                    <a:schemeClr val="tx1"/>
                  </a:solidFill>
                  <a:latin typeface="Arial" charset="0"/>
                  <a:ea typeface="ＭＳ Ｐゴシック" pitchFamily="34" charset="-128"/>
                </a:defRPr>
              </a:lvl5pPr>
              <a:lvl6pPr marL="25146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600" b="1" kern="0" dirty="0">
                  <a:cs typeface="+mn-cs"/>
                </a:rPr>
                <a:t>De-airing </a:t>
              </a:r>
            </a:p>
            <a:p>
              <a:pPr>
                <a:defRPr/>
              </a:pPr>
              <a:r>
                <a:rPr lang="en-US" altLang="en-US" sz="1600" b="1" kern="0" dirty="0">
                  <a:cs typeface="+mn-cs"/>
                </a:rPr>
                <a:t>membrane</a:t>
              </a:r>
            </a:p>
          </p:txBody>
        </p:sp>
        <p:sp>
          <p:nvSpPr>
            <p:cNvPr id="193" name="Line 14"/>
            <p:cNvSpPr>
              <a:spLocks noChangeShapeType="1"/>
            </p:cNvSpPr>
            <p:nvPr/>
          </p:nvSpPr>
          <p:spPr bwMode="auto">
            <a:xfrm>
              <a:off x="1346" y="2952"/>
              <a:ext cx="0" cy="10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194" name="Line 15"/>
            <p:cNvSpPr>
              <a:spLocks noChangeShapeType="1"/>
            </p:cNvSpPr>
            <p:nvPr/>
          </p:nvSpPr>
          <p:spPr bwMode="auto">
            <a:xfrm flipH="1">
              <a:off x="1288" y="2952"/>
              <a:ext cx="6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195" name="Freeform 16"/>
            <p:cNvSpPr>
              <a:spLocks/>
            </p:cNvSpPr>
            <p:nvPr/>
          </p:nvSpPr>
          <p:spPr bwMode="auto">
            <a:xfrm>
              <a:off x="1347" y="1585"/>
              <a:ext cx="452" cy="2090"/>
            </a:xfrm>
            <a:custGeom>
              <a:avLst/>
              <a:gdLst>
                <a:gd name="T0" fmla="*/ 0 w 766"/>
                <a:gd name="T1" fmla="*/ 86 h 2334"/>
                <a:gd name="T2" fmla="*/ 0 w 766"/>
                <a:gd name="T3" fmla="*/ 0 h 2334"/>
                <a:gd name="T4" fmla="*/ 1 w 766"/>
                <a:gd name="T5" fmla="*/ 0 h 2334"/>
                <a:gd name="T6" fmla="*/ 1 w 766"/>
                <a:gd name="T7" fmla="*/ 86 h 2334"/>
                <a:gd name="T8" fmla="*/ 0 w 766"/>
                <a:gd name="T9" fmla="*/ 86 h 2334"/>
                <a:gd name="T10" fmla="*/ 0 60000 65536"/>
                <a:gd name="T11" fmla="*/ 0 60000 65536"/>
                <a:gd name="T12" fmla="*/ 0 60000 65536"/>
                <a:gd name="T13" fmla="*/ 0 60000 65536"/>
                <a:gd name="T14" fmla="*/ 0 60000 65536"/>
                <a:gd name="T15" fmla="*/ 0 w 766"/>
                <a:gd name="T16" fmla="*/ 0 h 2334"/>
                <a:gd name="T17" fmla="*/ 766 w 766"/>
                <a:gd name="T18" fmla="*/ 2334 h 2334"/>
              </a:gdLst>
              <a:ahLst/>
              <a:cxnLst>
                <a:cxn ang="T10">
                  <a:pos x="T0" y="T1"/>
                </a:cxn>
                <a:cxn ang="T11">
                  <a:pos x="T2" y="T3"/>
                </a:cxn>
                <a:cxn ang="T12">
                  <a:pos x="T4" y="T5"/>
                </a:cxn>
                <a:cxn ang="T13">
                  <a:pos x="T6" y="T7"/>
                </a:cxn>
                <a:cxn ang="T14">
                  <a:pos x="T8" y="T9"/>
                </a:cxn>
              </a:cxnLst>
              <a:rect l="T15" t="T16" r="T17" b="T18"/>
              <a:pathLst>
                <a:path w="766" h="2334">
                  <a:moveTo>
                    <a:pt x="0" y="2333"/>
                  </a:moveTo>
                  <a:lnTo>
                    <a:pt x="0" y="0"/>
                  </a:lnTo>
                  <a:lnTo>
                    <a:pt x="765" y="0"/>
                  </a:lnTo>
                  <a:lnTo>
                    <a:pt x="765" y="2332"/>
                  </a:lnTo>
                  <a:lnTo>
                    <a:pt x="0" y="2333"/>
                  </a:lnTo>
                </a:path>
              </a:pathLst>
            </a:custGeom>
            <a:solidFill>
              <a:srgbClr val="FFFFFF"/>
            </a:soli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196" name="Freeform 17"/>
            <p:cNvSpPr>
              <a:spLocks/>
            </p:cNvSpPr>
            <p:nvPr/>
          </p:nvSpPr>
          <p:spPr bwMode="auto">
            <a:xfrm>
              <a:off x="1806" y="1584"/>
              <a:ext cx="452" cy="2089"/>
            </a:xfrm>
            <a:custGeom>
              <a:avLst/>
              <a:gdLst>
                <a:gd name="T0" fmla="*/ 0 w 766"/>
                <a:gd name="T1" fmla="*/ 86 h 2333"/>
                <a:gd name="T2" fmla="*/ 0 w 766"/>
                <a:gd name="T3" fmla="*/ 0 h 2333"/>
                <a:gd name="T4" fmla="*/ 1 w 766"/>
                <a:gd name="T5" fmla="*/ 0 h 2333"/>
                <a:gd name="T6" fmla="*/ 1 w 766"/>
                <a:gd name="T7" fmla="*/ 86 h 2333"/>
                <a:gd name="T8" fmla="*/ 0 w 766"/>
                <a:gd name="T9" fmla="*/ 86 h 2333"/>
                <a:gd name="T10" fmla="*/ 0 60000 65536"/>
                <a:gd name="T11" fmla="*/ 0 60000 65536"/>
                <a:gd name="T12" fmla="*/ 0 60000 65536"/>
                <a:gd name="T13" fmla="*/ 0 60000 65536"/>
                <a:gd name="T14" fmla="*/ 0 60000 65536"/>
                <a:gd name="T15" fmla="*/ 0 w 766"/>
                <a:gd name="T16" fmla="*/ 0 h 2333"/>
                <a:gd name="T17" fmla="*/ 766 w 766"/>
                <a:gd name="T18" fmla="*/ 2333 h 2333"/>
              </a:gdLst>
              <a:ahLst/>
              <a:cxnLst>
                <a:cxn ang="T10">
                  <a:pos x="T0" y="T1"/>
                </a:cxn>
                <a:cxn ang="T11">
                  <a:pos x="T2" y="T3"/>
                </a:cxn>
                <a:cxn ang="T12">
                  <a:pos x="T4" y="T5"/>
                </a:cxn>
                <a:cxn ang="T13">
                  <a:pos x="T6" y="T7"/>
                </a:cxn>
                <a:cxn ang="T14">
                  <a:pos x="T8" y="T9"/>
                </a:cxn>
              </a:cxnLst>
              <a:rect l="T15" t="T16" r="T17" b="T18"/>
              <a:pathLst>
                <a:path w="766" h="2333">
                  <a:moveTo>
                    <a:pt x="0" y="2332"/>
                  </a:moveTo>
                  <a:lnTo>
                    <a:pt x="0" y="0"/>
                  </a:lnTo>
                  <a:lnTo>
                    <a:pt x="764" y="0"/>
                  </a:lnTo>
                  <a:lnTo>
                    <a:pt x="765" y="2332"/>
                  </a:lnTo>
                  <a:lnTo>
                    <a:pt x="0" y="2332"/>
                  </a:lnTo>
                </a:path>
              </a:pathLst>
            </a:custGeom>
            <a:solidFill>
              <a:srgbClr val="FFFFFF"/>
            </a:soli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197" name="Line 18"/>
            <p:cNvSpPr>
              <a:spLocks noChangeShapeType="1"/>
            </p:cNvSpPr>
            <p:nvPr/>
          </p:nvSpPr>
          <p:spPr bwMode="auto">
            <a:xfrm>
              <a:off x="1347" y="1595"/>
              <a:ext cx="0" cy="207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198" name="Line 19"/>
            <p:cNvSpPr>
              <a:spLocks noChangeShapeType="1"/>
            </p:cNvSpPr>
            <p:nvPr/>
          </p:nvSpPr>
          <p:spPr bwMode="auto">
            <a:xfrm>
              <a:off x="1349" y="3907"/>
              <a:ext cx="906"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199" name="Line 20"/>
            <p:cNvSpPr>
              <a:spLocks noChangeShapeType="1"/>
            </p:cNvSpPr>
            <p:nvPr/>
          </p:nvSpPr>
          <p:spPr bwMode="auto">
            <a:xfrm>
              <a:off x="1290" y="3685"/>
              <a:ext cx="0" cy="13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0" name="Freeform 21"/>
            <p:cNvSpPr>
              <a:spLocks/>
            </p:cNvSpPr>
            <p:nvPr/>
          </p:nvSpPr>
          <p:spPr bwMode="auto">
            <a:xfrm>
              <a:off x="1290" y="3826"/>
              <a:ext cx="58" cy="82"/>
            </a:xfrm>
            <a:custGeom>
              <a:avLst/>
              <a:gdLst>
                <a:gd name="T0" fmla="*/ 0 w 97"/>
                <a:gd name="T1" fmla="*/ 0 h 92"/>
                <a:gd name="T2" fmla="*/ 1 w 97"/>
                <a:gd name="T3" fmla="*/ 4 h 92"/>
                <a:gd name="T4" fmla="*/ 1 w 97"/>
                <a:gd name="T5" fmla="*/ 4 h 92"/>
                <a:gd name="T6" fmla="*/ 1 w 97"/>
                <a:gd name="T7" fmla="*/ 4 h 92"/>
                <a:gd name="T8" fmla="*/ 1 w 97"/>
                <a:gd name="T9" fmla="*/ 4 h 92"/>
                <a:gd name="T10" fmla="*/ 1 w 97"/>
                <a:gd name="T11" fmla="*/ 4 h 92"/>
                <a:gd name="T12" fmla="*/ 1 w 97"/>
                <a:gd name="T13" fmla="*/ 4 h 92"/>
                <a:gd name="T14" fmla="*/ 1 w 97"/>
                <a:gd name="T15" fmla="*/ 4 h 92"/>
                <a:gd name="T16" fmla="*/ 1 w 97"/>
                <a:gd name="T17" fmla="*/ 4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92"/>
                <a:gd name="T29" fmla="*/ 97 w 97"/>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92">
                  <a:moveTo>
                    <a:pt x="0" y="0"/>
                  </a:moveTo>
                  <a:lnTo>
                    <a:pt x="2" y="18"/>
                  </a:lnTo>
                  <a:lnTo>
                    <a:pt x="7" y="35"/>
                  </a:lnTo>
                  <a:lnTo>
                    <a:pt x="17" y="50"/>
                  </a:lnTo>
                  <a:lnTo>
                    <a:pt x="28" y="64"/>
                  </a:lnTo>
                  <a:lnTo>
                    <a:pt x="43" y="75"/>
                  </a:lnTo>
                  <a:lnTo>
                    <a:pt x="59" y="83"/>
                  </a:lnTo>
                  <a:lnTo>
                    <a:pt x="77" y="89"/>
                  </a:lnTo>
                  <a:lnTo>
                    <a:pt x="96" y="91"/>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01" name="Line 23"/>
            <p:cNvSpPr>
              <a:spLocks noChangeShapeType="1"/>
            </p:cNvSpPr>
            <p:nvPr/>
          </p:nvSpPr>
          <p:spPr bwMode="auto">
            <a:xfrm>
              <a:off x="1292" y="3343"/>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2" name="Line 24"/>
            <p:cNvSpPr>
              <a:spLocks noChangeShapeType="1"/>
            </p:cNvSpPr>
            <p:nvPr/>
          </p:nvSpPr>
          <p:spPr bwMode="auto">
            <a:xfrm>
              <a:off x="1346" y="3258"/>
              <a:ext cx="0" cy="12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3" name="Line 25"/>
            <p:cNvSpPr>
              <a:spLocks noChangeShapeType="1"/>
            </p:cNvSpPr>
            <p:nvPr/>
          </p:nvSpPr>
          <p:spPr bwMode="auto">
            <a:xfrm>
              <a:off x="1292" y="3520"/>
              <a:ext cx="5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4" name="Line 26"/>
            <p:cNvSpPr>
              <a:spLocks noChangeShapeType="1"/>
            </p:cNvSpPr>
            <p:nvPr/>
          </p:nvSpPr>
          <p:spPr bwMode="auto">
            <a:xfrm flipH="1">
              <a:off x="1287" y="3421"/>
              <a:ext cx="6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5" name="Line 27"/>
            <p:cNvSpPr>
              <a:spLocks noChangeShapeType="1"/>
            </p:cNvSpPr>
            <p:nvPr/>
          </p:nvSpPr>
          <p:spPr bwMode="auto">
            <a:xfrm flipV="1">
              <a:off x="1289" y="3456"/>
              <a:ext cx="0" cy="6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6" name="Line 28"/>
            <p:cNvSpPr>
              <a:spLocks noChangeShapeType="1"/>
            </p:cNvSpPr>
            <p:nvPr/>
          </p:nvSpPr>
          <p:spPr bwMode="auto">
            <a:xfrm>
              <a:off x="1346" y="3421"/>
              <a:ext cx="0" cy="1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7" name="Freeform 29"/>
            <p:cNvSpPr>
              <a:spLocks/>
            </p:cNvSpPr>
            <p:nvPr/>
          </p:nvSpPr>
          <p:spPr bwMode="auto">
            <a:xfrm>
              <a:off x="1289" y="3594"/>
              <a:ext cx="59" cy="80"/>
            </a:xfrm>
            <a:custGeom>
              <a:avLst/>
              <a:gdLst>
                <a:gd name="T0" fmla="*/ 1 w 98"/>
                <a:gd name="T1" fmla="*/ 0 h 89"/>
                <a:gd name="T2" fmla="*/ 1 w 98"/>
                <a:gd name="T3" fmla="*/ 4 h 89"/>
                <a:gd name="T4" fmla="*/ 0 w 98"/>
                <a:gd name="T5" fmla="*/ 4 h 89"/>
                <a:gd name="T6" fmla="*/ 1 w 98"/>
                <a:gd name="T7" fmla="*/ 4 h 89"/>
                <a:gd name="T8" fmla="*/ 0 60000 65536"/>
                <a:gd name="T9" fmla="*/ 0 60000 65536"/>
                <a:gd name="T10" fmla="*/ 0 60000 65536"/>
                <a:gd name="T11" fmla="*/ 0 60000 65536"/>
                <a:gd name="T12" fmla="*/ 0 w 98"/>
                <a:gd name="T13" fmla="*/ 0 h 89"/>
                <a:gd name="T14" fmla="*/ 98 w 98"/>
                <a:gd name="T15" fmla="*/ 89 h 89"/>
              </a:gdLst>
              <a:ahLst/>
              <a:cxnLst>
                <a:cxn ang="T8">
                  <a:pos x="T0" y="T1"/>
                </a:cxn>
                <a:cxn ang="T9">
                  <a:pos x="T2" y="T3"/>
                </a:cxn>
                <a:cxn ang="T10">
                  <a:pos x="T4" y="T5"/>
                </a:cxn>
                <a:cxn ang="T11">
                  <a:pos x="T6" y="T7"/>
                </a:cxn>
              </a:cxnLst>
              <a:rect l="T12" t="T13" r="T14" b="T15"/>
              <a:pathLst>
                <a:path w="98" h="89">
                  <a:moveTo>
                    <a:pt x="97" y="0"/>
                  </a:moveTo>
                  <a:lnTo>
                    <a:pt x="97" y="88"/>
                  </a:lnTo>
                  <a:lnTo>
                    <a:pt x="0" y="88"/>
                  </a:lnTo>
                  <a:lnTo>
                    <a:pt x="1" y="49"/>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08" name="Line 30"/>
            <p:cNvSpPr>
              <a:spLocks noChangeShapeType="1"/>
            </p:cNvSpPr>
            <p:nvPr/>
          </p:nvSpPr>
          <p:spPr bwMode="auto">
            <a:xfrm flipH="1">
              <a:off x="1287" y="3598"/>
              <a:ext cx="6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09" name="Line 31"/>
            <p:cNvSpPr>
              <a:spLocks noChangeShapeType="1"/>
            </p:cNvSpPr>
            <p:nvPr/>
          </p:nvSpPr>
          <p:spPr bwMode="auto">
            <a:xfrm flipH="1">
              <a:off x="1287" y="3098"/>
              <a:ext cx="6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0" name="Line 32"/>
            <p:cNvSpPr>
              <a:spLocks noChangeShapeType="1"/>
            </p:cNvSpPr>
            <p:nvPr/>
          </p:nvSpPr>
          <p:spPr bwMode="auto">
            <a:xfrm>
              <a:off x="1292" y="3021"/>
              <a:ext cx="5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1" name="Line 33"/>
            <p:cNvSpPr>
              <a:spLocks noChangeShapeType="1"/>
            </p:cNvSpPr>
            <p:nvPr/>
          </p:nvSpPr>
          <p:spPr bwMode="auto">
            <a:xfrm>
              <a:off x="1292" y="3180"/>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2" name="Line 34"/>
            <p:cNvSpPr>
              <a:spLocks noChangeShapeType="1"/>
            </p:cNvSpPr>
            <p:nvPr/>
          </p:nvSpPr>
          <p:spPr bwMode="auto">
            <a:xfrm flipH="1">
              <a:off x="1288" y="3258"/>
              <a:ext cx="6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3" name="Line 35"/>
            <p:cNvSpPr>
              <a:spLocks noChangeShapeType="1"/>
            </p:cNvSpPr>
            <p:nvPr/>
          </p:nvSpPr>
          <p:spPr bwMode="auto">
            <a:xfrm flipV="1">
              <a:off x="1289" y="2990"/>
              <a:ext cx="0" cy="3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4" name="Line 36"/>
            <p:cNvSpPr>
              <a:spLocks noChangeShapeType="1"/>
            </p:cNvSpPr>
            <p:nvPr/>
          </p:nvSpPr>
          <p:spPr bwMode="auto">
            <a:xfrm flipV="1">
              <a:off x="1289" y="3134"/>
              <a:ext cx="0" cy="4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5" name="Line 37"/>
            <p:cNvSpPr>
              <a:spLocks noChangeShapeType="1"/>
            </p:cNvSpPr>
            <p:nvPr/>
          </p:nvSpPr>
          <p:spPr bwMode="auto">
            <a:xfrm flipV="1">
              <a:off x="1289" y="3295"/>
              <a:ext cx="0" cy="4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6" name="Line 38"/>
            <p:cNvSpPr>
              <a:spLocks noChangeShapeType="1"/>
            </p:cNvSpPr>
            <p:nvPr/>
          </p:nvSpPr>
          <p:spPr bwMode="auto">
            <a:xfrm flipH="1">
              <a:off x="1344" y="3098"/>
              <a:ext cx="5" cy="11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7" name="Line 39"/>
            <p:cNvSpPr>
              <a:spLocks noChangeShapeType="1"/>
            </p:cNvSpPr>
            <p:nvPr/>
          </p:nvSpPr>
          <p:spPr bwMode="auto">
            <a:xfrm>
              <a:off x="2314" y="3677"/>
              <a:ext cx="0" cy="15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18" name="Freeform 40"/>
            <p:cNvSpPr>
              <a:spLocks/>
            </p:cNvSpPr>
            <p:nvPr/>
          </p:nvSpPr>
          <p:spPr bwMode="auto">
            <a:xfrm>
              <a:off x="2257" y="3826"/>
              <a:ext cx="57" cy="81"/>
            </a:xfrm>
            <a:custGeom>
              <a:avLst/>
              <a:gdLst>
                <a:gd name="T0" fmla="*/ 0 w 97"/>
                <a:gd name="T1" fmla="*/ 4 h 91"/>
                <a:gd name="T2" fmla="*/ 1 w 97"/>
                <a:gd name="T3" fmla="*/ 4 h 91"/>
                <a:gd name="T4" fmla="*/ 1 w 97"/>
                <a:gd name="T5" fmla="*/ 4 h 91"/>
                <a:gd name="T6" fmla="*/ 1 w 97"/>
                <a:gd name="T7" fmla="*/ 4 h 91"/>
                <a:gd name="T8" fmla="*/ 1 w 97"/>
                <a:gd name="T9" fmla="*/ 4 h 91"/>
                <a:gd name="T10" fmla="*/ 1 w 97"/>
                <a:gd name="T11" fmla="*/ 4 h 91"/>
                <a:gd name="T12" fmla="*/ 1 w 97"/>
                <a:gd name="T13" fmla="*/ 4 h 91"/>
                <a:gd name="T14" fmla="*/ 1 w 97"/>
                <a:gd name="T15" fmla="*/ 4 h 91"/>
                <a:gd name="T16" fmla="*/ 1 w 97"/>
                <a:gd name="T17" fmla="*/ 4 h 91"/>
                <a:gd name="T18" fmla="*/ 1 w 97"/>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91"/>
                <a:gd name="T32" fmla="*/ 97 w 97"/>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91">
                  <a:moveTo>
                    <a:pt x="0" y="90"/>
                  </a:moveTo>
                  <a:lnTo>
                    <a:pt x="19" y="88"/>
                  </a:lnTo>
                  <a:lnTo>
                    <a:pt x="38" y="83"/>
                  </a:lnTo>
                  <a:lnTo>
                    <a:pt x="54" y="74"/>
                  </a:lnTo>
                  <a:lnTo>
                    <a:pt x="68" y="64"/>
                  </a:lnTo>
                  <a:lnTo>
                    <a:pt x="80" y="50"/>
                  </a:lnTo>
                  <a:lnTo>
                    <a:pt x="88" y="35"/>
                  </a:lnTo>
                  <a:lnTo>
                    <a:pt x="93" y="27"/>
                  </a:lnTo>
                  <a:lnTo>
                    <a:pt x="95" y="18"/>
                  </a:lnTo>
                  <a:lnTo>
                    <a:pt x="96" y="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19" name="Line 41"/>
            <p:cNvSpPr>
              <a:spLocks noChangeShapeType="1"/>
            </p:cNvSpPr>
            <p:nvPr/>
          </p:nvSpPr>
          <p:spPr bwMode="auto">
            <a:xfrm>
              <a:off x="2257" y="3261"/>
              <a:ext cx="0" cy="12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0" name="Line 42"/>
            <p:cNvSpPr>
              <a:spLocks noChangeShapeType="1"/>
            </p:cNvSpPr>
            <p:nvPr/>
          </p:nvSpPr>
          <p:spPr bwMode="auto">
            <a:xfrm flipH="1">
              <a:off x="2255" y="3346"/>
              <a:ext cx="61"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1" name="Line 43"/>
            <p:cNvSpPr>
              <a:spLocks noChangeShapeType="1"/>
            </p:cNvSpPr>
            <p:nvPr/>
          </p:nvSpPr>
          <p:spPr bwMode="auto">
            <a:xfrm>
              <a:off x="2257" y="3423"/>
              <a:ext cx="0" cy="1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2" name="Line 44"/>
            <p:cNvSpPr>
              <a:spLocks noChangeShapeType="1"/>
            </p:cNvSpPr>
            <p:nvPr/>
          </p:nvSpPr>
          <p:spPr bwMode="auto">
            <a:xfrm flipV="1">
              <a:off x="2314" y="3461"/>
              <a:ext cx="0" cy="6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3" name="Line 45"/>
            <p:cNvSpPr>
              <a:spLocks noChangeShapeType="1"/>
            </p:cNvSpPr>
            <p:nvPr/>
          </p:nvSpPr>
          <p:spPr bwMode="auto">
            <a:xfrm>
              <a:off x="2259" y="3423"/>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4" name="Line 46"/>
            <p:cNvSpPr>
              <a:spLocks noChangeShapeType="1"/>
            </p:cNvSpPr>
            <p:nvPr/>
          </p:nvSpPr>
          <p:spPr bwMode="auto">
            <a:xfrm>
              <a:off x="2259" y="3601"/>
              <a:ext cx="5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5" name="Freeform 47"/>
            <p:cNvSpPr>
              <a:spLocks/>
            </p:cNvSpPr>
            <p:nvPr/>
          </p:nvSpPr>
          <p:spPr bwMode="auto">
            <a:xfrm>
              <a:off x="2257" y="3597"/>
              <a:ext cx="57" cy="79"/>
            </a:xfrm>
            <a:custGeom>
              <a:avLst/>
              <a:gdLst>
                <a:gd name="T0" fmla="*/ 0 w 97"/>
                <a:gd name="T1" fmla="*/ 0 h 88"/>
                <a:gd name="T2" fmla="*/ 0 w 97"/>
                <a:gd name="T3" fmla="*/ 4 h 88"/>
                <a:gd name="T4" fmla="*/ 1 w 97"/>
                <a:gd name="T5" fmla="*/ 4 h 88"/>
                <a:gd name="T6" fmla="*/ 1 w 97"/>
                <a:gd name="T7" fmla="*/ 4 h 88"/>
                <a:gd name="T8" fmla="*/ 0 60000 65536"/>
                <a:gd name="T9" fmla="*/ 0 60000 65536"/>
                <a:gd name="T10" fmla="*/ 0 60000 65536"/>
                <a:gd name="T11" fmla="*/ 0 60000 65536"/>
                <a:gd name="T12" fmla="*/ 0 w 97"/>
                <a:gd name="T13" fmla="*/ 0 h 88"/>
                <a:gd name="T14" fmla="*/ 97 w 97"/>
                <a:gd name="T15" fmla="*/ 88 h 88"/>
              </a:gdLst>
              <a:ahLst/>
              <a:cxnLst>
                <a:cxn ang="T8">
                  <a:pos x="T0" y="T1"/>
                </a:cxn>
                <a:cxn ang="T9">
                  <a:pos x="T2" y="T3"/>
                </a:cxn>
                <a:cxn ang="T10">
                  <a:pos x="T4" y="T5"/>
                </a:cxn>
                <a:cxn ang="T11">
                  <a:pos x="T6" y="T7"/>
                </a:cxn>
              </a:cxnLst>
              <a:rect l="T12" t="T13" r="T14" b="T15"/>
              <a:pathLst>
                <a:path w="97" h="88">
                  <a:moveTo>
                    <a:pt x="0" y="0"/>
                  </a:moveTo>
                  <a:lnTo>
                    <a:pt x="0" y="87"/>
                  </a:lnTo>
                  <a:lnTo>
                    <a:pt x="96" y="87"/>
                  </a:lnTo>
                  <a:lnTo>
                    <a:pt x="96" y="48"/>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26" name="Line 48"/>
            <p:cNvSpPr>
              <a:spLocks noChangeShapeType="1"/>
            </p:cNvSpPr>
            <p:nvPr/>
          </p:nvSpPr>
          <p:spPr bwMode="auto">
            <a:xfrm flipH="1">
              <a:off x="2255" y="3522"/>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7" name="Line 49"/>
            <p:cNvSpPr>
              <a:spLocks noChangeShapeType="1"/>
            </p:cNvSpPr>
            <p:nvPr/>
          </p:nvSpPr>
          <p:spPr bwMode="auto">
            <a:xfrm>
              <a:off x="2259" y="2956"/>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8" name="Line 50"/>
            <p:cNvSpPr>
              <a:spLocks noChangeShapeType="1"/>
            </p:cNvSpPr>
            <p:nvPr/>
          </p:nvSpPr>
          <p:spPr bwMode="auto">
            <a:xfrm>
              <a:off x="2257" y="2956"/>
              <a:ext cx="0" cy="10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29" name="Line 51"/>
            <p:cNvSpPr>
              <a:spLocks noChangeShapeType="1"/>
            </p:cNvSpPr>
            <p:nvPr/>
          </p:nvSpPr>
          <p:spPr bwMode="auto">
            <a:xfrm flipV="1">
              <a:off x="2314" y="3296"/>
              <a:ext cx="0" cy="5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0" name="Line 52"/>
            <p:cNvSpPr>
              <a:spLocks noChangeShapeType="1"/>
            </p:cNvSpPr>
            <p:nvPr/>
          </p:nvSpPr>
          <p:spPr bwMode="auto">
            <a:xfrm flipV="1">
              <a:off x="2314" y="3137"/>
              <a:ext cx="0" cy="4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1" name="Line 53"/>
            <p:cNvSpPr>
              <a:spLocks noChangeShapeType="1"/>
            </p:cNvSpPr>
            <p:nvPr/>
          </p:nvSpPr>
          <p:spPr bwMode="auto">
            <a:xfrm>
              <a:off x="2259" y="3261"/>
              <a:ext cx="5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2" name="Line 54"/>
            <p:cNvSpPr>
              <a:spLocks noChangeShapeType="1"/>
            </p:cNvSpPr>
            <p:nvPr/>
          </p:nvSpPr>
          <p:spPr bwMode="auto">
            <a:xfrm flipH="1">
              <a:off x="2255" y="3185"/>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3" name="Line 55"/>
            <p:cNvSpPr>
              <a:spLocks noChangeShapeType="1"/>
            </p:cNvSpPr>
            <p:nvPr/>
          </p:nvSpPr>
          <p:spPr bwMode="auto">
            <a:xfrm>
              <a:off x="2257" y="3102"/>
              <a:ext cx="0" cy="12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4" name="Line 56"/>
            <p:cNvSpPr>
              <a:spLocks noChangeShapeType="1"/>
            </p:cNvSpPr>
            <p:nvPr/>
          </p:nvSpPr>
          <p:spPr bwMode="auto">
            <a:xfrm flipV="1">
              <a:off x="2314" y="2993"/>
              <a:ext cx="0" cy="3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5" name="Line 57"/>
            <p:cNvSpPr>
              <a:spLocks noChangeShapeType="1"/>
            </p:cNvSpPr>
            <p:nvPr/>
          </p:nvSpPr>
          <p:spPr bwMode="auto">
            <a:xfrm flipH="1">
              <a:off x="2255" y="3024"/>
              <a:ext cx="61"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6" name="Line 58"/>
            <p:cNvSpPr>
              <a:spLocks noChangeShapeType="1"/>
            </p:cNvSpPr>
            <p:nvPr/>
          </p:nvSpPr>
          <p:spPr bwMode="auto">
            <a:xfrm>
              <a:off x="2259" y="3102"/>
              <a:ext cx="5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7" name="Line 59"/>
            <p:cNvSpPr>
              <a:spLocks noChangeShapeType="1"/>
            </p:cNvSpPr>
            <p:nvPr/>
          </p:nvSpPr>
          <p:spPr bwMode="auto">
            <a:xfrm>
              <a:off x="1349" y="1357"/>
              <a:ext cx="906"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8" name="Line 60"/>
            <p:cNvSpPr>
              <a:spLocks noChangeShapeType="1"/>
            </p:cNvSpPr>
            <p:nvPr/>
          </p:nvSpPr>
          <p:spPr bwMode="auto">
            <a:xfrm>
              <a:off x="1346" y="2001"/>
              <a:ext cx="1" cy="11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39" name="Line 61"/>
            <p:cNvSpPr>
              <a:spLocks noChangeShapeType="1"/>
            </p:cNvSpPr>
            <p:nvPr/>
          </p:nvSpPr>
          <p:spPr bwMode="auto">
            <a:xfrm>
              <a:off x="1292" y="2079"/>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0" name="Line 62"/>
            <p:cNvSpPr>
              <a:spLocks noChangeShapeType="1"/>
            </p:cNvSpPr>
            <p:nvPr/>
          </p:nvSpPr>
          <p:spPr bwMode="auto">
            <a:xfrm flipH="1">
              <a:off x="1279" y="2554"/>
              <a:ext cx="10" cy="2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1" name="Line 63"/>
            <p:cNvSpPr>
              <a:spLocks noChangeShapeType="1"/>
            </p:cNvSpPr>
            <p:nvPr/>
          </p:nvSpPr>
          <p:spPr bwMode="auto">
            <a:xfrm>
              <a:off x="1347" y="2472"/>
              <a:ext cx="0" cy="119"/>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2" name="Line 64"/>
            <p:cNvSpPr>
              <a:spLocks noChangeShapeType="1"/>
            </p:cNvSpPr>
            <p:nvPr/>
          </p:nvSpPr>
          <p:spPr bwMode="auto">
            <a:xfrm flipH="1">
              <a:off x="1287" y="2631"/>
              <a:ext cx="6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3" name="Line 65"/>
            <p:cNvSpPr>
              <a:spLocks noChangeShapeType="1"/>
            </p:cNvSpPr>
            <p:nvPr/>
          </p:nvSpPr>
          <p:spPr bwMode="auto">
            <a:xfrm>
              <a:off x="1292" y="2553"/>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4" name="Line 66"/>
            <p:cNvSpPr>
              <a:spLocks noChangeShapeType="1"/>
            </p:cNvSpPr>
            <p:nvPr/>
          </p:nvSpPr>
          <p:spPr bwMode="auto">
            <a:xfrm>
              <a:off x="1292" y="2876"/>
              <a:ext cx="5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5" name="Line 67"/>
            <p:cNvSpPr>
              <a:spLocks noChangeShapeType="1"/>
            </p:cNvSpPr>
            <p:nvPr/>
          </p:nvSpPr>
          <p:spPr bwMode="auto">
            <a:xfrm flipH="1">
              <a:off x="1288" y="2791"/>
              <a:ext cx="6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6" name="Line 68"/>
            <p:cNvSpPr>
              <a:spLocks noChangeShapeType="1"/>
            </p:cNvSpPr>
            <p:nvPr/>
          </p:nvSpPr>
          <p:spPr bwMode="auto">
            <a:xfrm>
              <a:off x="1292" y="2714"/>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7" name="Line 69"/>
            <p:cNvSpPr>
              <a:spLocks noChangeShapeType="1"/>
            </p:cNvSpPr>
            <p:nvPr/>
          </p:nvSpPr>
          <p:spPr bwMode="auto">
            <a:xfrm flipV="1">
              <a:off x="1289" y="2666"/>
              <a:ext cx="0" cy="5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8" name="Line 70"/>
            <p:cNvSpPr>
              <a:spLocks noChangeShapeType="1"/>
            </p:cNvSpPr>
            <p:nvPr/>
          </p:nvSpPr>
          <p:spPr bwMode="auto">
            <a:xfrm flipV="1">
              <a:off x="1289" y="2826"/>
              <a:ext cx="0" cy="5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49" name="Line 71"/>
            <p:cNvSpPr>
              <a:spLocks noChangeShapeType="1"/>
            </p:cNvSpPr>
            <p:nvPr/>
          </p:nvSpPr>
          <p:spPr bwMode="auto">
            <a:xfrm>
              <a:off x="1346" y="2791"/>
              <a:ext cx="0" cy="12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0" name="Line 72"/>
            <p:cNvSpPr>
              <a:spLocks noChangeShapeType="1"/>
            </p:cNvSpPr>
            <p:nvPr/>
          </p:nvSpPr>
          <p:spPr bwMode="auto">
            <a:xfrm>
              <a:off x="1346" y="2631"/>
              <a:ext cx="0" cy="12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1" name="Line 73"/>
            <p:cNvSpPr>
              <a:spLocks noChangeShapeType="1"/>
            </p:cNvSpPr>
            <p:nvPr/>
          </p:nvSpPr>
          <p:spPr bwMode="auto">
            <a:xfrm flipH="1">
              <a:off x="1287" y="2158"/>
              <a:ext cx="6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2" name="Line 74"/>
            <p:cNvSpPr>
              <a:spLocks noChangeShapeType="1"/>
            </p:cNvSpPr>
            <p:nvPr/>
          </p:nvSpPr>
          <p:spPr bwMode="auto">
            <a:xfrm flipH="1">
              <a:off x="1288" y="2314"/>
              <a:ext cx="6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3" name="Line 75"/>
            <p:cNvSpPr>
              <a:spLocks noChangeShapeType="1"/>
            </p:cNvSpPr>
            <p:nvPr/>
          </p:nvSpPr>
          <p:spPr bwMode="auto">
            <a:xfrm>
              <a:off x="1292" y="2236"/>
              <a:ext cx="5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4" name="Line 76"/>
            <p:cNvSpPr>
              <a:spLocks noChangeShapeType="1"/>
            </p:cNvSpPr>
            <p:nvPr/>
          </p:nvSpPr>
          <p:spPr bwMode="auto">
            <a:xfrm flipH="1">
              <a:off x="1288" y="2472"/>
              <a:ext cx="62" cy="39"/>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5" name="Line 77"/>
            <p:cNvSpPr>
              <a:spLocks noChangeShapeType="1"/>
            </p:cNvSpPr>
            <p:nvPr/>
          </p:nvSpPr>
          <p:spPr bwMode="auto">
            <a:xfrm>
              <a:off x="1292" y="2396"/>
              <a:ext cx="5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6" name="Line 78"/>
            <p:cNvSpPr>
              <a:spLocks noChangeShapeType="1"/>
            </p:cNvSpPr>
            <p:nvPr/>
          </p:nvSpPr>
          <p:spPr bwMode="auto">
            <a:xfrm flipV="1">
              <a:off x="1289" y="2193"/>
              <a:ext cx="0" cy="43"/>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7" name="Line 79"/>
            <p:cNvSpPr>
              <a:spLocks noChangeShapeType="1"/>
            </p:cNvSpPr>
            <p:nvPr/>
          </p:nvSpPr>
          <p:spPr bwMode="auto">
            <a:xfrm flipV="1">
              <a:off x="1289" y="2352"/>
              <a:ext cx="0" cy="43"/>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8" name="Line 80"/>
            <p:cNvSpPr>
              <a:spLocks noChangeShapeType="1"/>
            </p:cNvSpPr>
            <p:nvPr/>
          </p:nvSpPr>
          <p:spPr bwMode="auto">
            <a:xfrm>
              <a:off x="1346" y="2314"/>
              <a:ext cx="0" cy="11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59" name="Line 81"/>
            <p:cNvSpPr>
              <a:spLocks noChangeShapeType="1"/>
            </p:cNvSpPr>
            <p:nvPr/>
          </p:nvSpPr>
          <p:spPr bwMode="auto">
            <a:xfrm>
              <a:off x="1346" y="2158"/>
              <a:ext cx="1" cy="113"/>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0" name="Freeform 82"/>
            <p:cNvSpPr>
              <a:spLocks/>
            </p:cNvSpPr>
            <p:nvPr/>
          </p:nvSpPr>
          <p:spPr bwMode="auto">
            <a:xfrm>
              <a:off x="1238" y="1680"/>
              <a:ext cx="12" cy="19"/>
            </a:xfrm>
            <a:custGeom>
              <a:avLst/>
              <a:gdLst>
                <a:gd name="T0" fmla="*/ 1 w 19"/>
                <a:gd name="T1" fmla="*/ 10 h 21"/>
                <a:gd name="T2" fmla="*/ 1 w 19"/>
                <a:gd name="T3" fmla="*/ 10 h 21"/>
                <a:gd name="T4" fmla="*/ 1 w 19"/>
                <a:gd name="T5" fmla="*/ 10 h 21"/>
                <a:gd name="T6" fmla="*/ 1 w 19"/>
                <a:gd name="T7" fmla="*/ 5 h 21"/>
                <a:gd name="T8" fmla="*/ 1 w 19"/>
                <a:gd name="T9" fmla="*/ 1 h 21"/>
                <a:gd name="T10" fmla="*/ 0 w 19"/>
                <a:gd name="T11" fmla="*/ 0 h 21"/>
                <a:gd name="T12" fmla="*/ 0 60000 65536"/>
                <a:gd name="T13" fmla="*/ 0 60000 65536"/>
                <a:gd name="T14" fmla="*/ 0 60000 65536"/>
                <a:gd name="T15" fmla="*/ 0 60000 65536"/>
                <a:gd name="T16" fmla="*/ 0 60000 65536"/>
                <a:gd name="T17" fmla="*/ 0 60000 65536"/>
                <a:gd name="T18" fmla="*/ 0 w 19"/>
                <a:gd name="T19" fmla="*/ 0 h 21"/>
                <a:gd name="T20" fmla="*/ 19 w 1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9" h="21">
                  <a:moveTo>
                    <a:pt x="18" y="20"/>
                  </a:moveTo>
                  <a:lnTo>
                    <a:pt x="18" y="19"/>
                  </a:lnTo>
                  <a:lnTo>
                    <a:pt x="17" y="12"/>
                  </a:lnTo>
                  <a:lnTo>
                    <a:pt x="13" y="5"/>
                  </a:lnTo>
                  <a:lnTo>
                    <a:pt x="7" y="1"/>
                  </a:lnTo>
                  <a:lnTo>
                    <a:pt x="0" y="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61" name="Line 83"/>
            <p:cNvSpPr>
              <a:spLocks noChangeShapeType="1"/>
            </p:cNvSpPr>
            <p:nvPr/>
          </p:nvSpPr>
          <p:spPr bwMode="auto">
            <a:xfrm>
              <a:off x="1292" y="1768"/>
              <a:ext cx="52" cy="3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2" name="Line 84"/>
            <p:cNvSpPr>
              <a:spLocks noChangeShapeType="1"/>
            </p:cNvSpPr>
            <p:nvPr/>
          </p:nvSpPr>
          <p:spPr bwMode="auto">
            <a:xfrm flipH="1">
              <a:off x="1287" y="2001"/>
              <a:ext cx="6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3" name="Line 85"/>
            <p:cNvSpPr>
              <a:spLocks noChangeShapeType="1"/>
            </p:cNvSpPr>
            <p:nvPr/>
          </p:nvSpPr>
          <p:spPr bwMode="auto">
            <a:xfrm>
              <a:off x="1292" y="1924"/>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4" name="Line 86"/>
            <p:cNvSpPr>
              <a:spLocks noChangeShapeType="1"/>
            </p:cNvSpPr>
            <p:nvPr/>
          </p:nvSpPr>
          <p:spPr bwMode="auto">
            <a:xfrm flipH="1">
              <a:off x="1288" y="1845"/>
              <a:ext cx="6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5" name="Line 87"/>
            <p:cNvSpPr>
              <a:spLocks noChangeShapeType="1"/>
            </p:cNvSpPr>
            <p:nvPr/>
          </p:nvSpPr>
          <p:spPr bwMode="auto">
            <a:xfrm flipH="1">
              <a:off x="1288" y="1700"/>
              <a:ext cx="6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6" name="Line 88"/>
            <p:cNvSpPr>
              <a:spLocks noChangeShapeType="1"/>
            </p:cNvSpPr>
            <p:nvPr/>
          </p:nvSpPr>
          <p:spPr bwMode="auto">
            <a:xfrm flipV="1">
              <a:off x="1289" y="1734"/>
              <a:ext cx="0" cy="3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7" name="Line 89"/>
            <p:cNvSpPr>
              <a:spLocks noChangeShapeType="1"/>
            </p:cNvSpPr>
            <p:nvPr/>
          </p:nvSpPr>
          <p:spPr bwMode="auto">
            <a:xfrm flipV="1">
              <a:off x="1289" y="1880"/>
              <a:ext cx="0" cy="43"/>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8" name="Line 90"/>
            <p:cNvSpPr>
              <a:spLocks noChangeShapeType="1"/>
            </p:cNvSpPr>
            <p:nvPr/>
          </p:nvSpPr>
          <p:spPr bwMode="auto">
            <a:xfrm flipV="1">
              <a:off x="1289" y="2038"/>
              <a:ext cx="0" cy="4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69" name="Line 91"/>
            <p:cNvSpPr>
              <a:spLocks noChangeShapeType="1"/>
            </p:cNvSpPr>
            <p:nvPr/>
          </p:nvSpPr>
          <p:spPr bwMode="auto">
            <a:xfrm>
              <a:off x="1346" y="1845"/>
              <a:ext cx="0" cy="11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0" name="Line 92"/>
            <p:cNvSpPr>
              <a:spLocks noChangeShapeType="1"/>
            </p:cNvSpPr>
            <p:nvPr/>
          </p:nvSpPr>
          <p:spPr bwMode="auto">
            <a:xfrm>
              <a:off x="1346" y="1700"/>
              <a:ext cx="0" cy="10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1" name="Freeform 93"/>
            <p:cNvSpPr>
              <a:spLocks/>
            </p:cNvSpPr>
            <p:nvPr/>
          </p:nvSpPr>
          <p:spPr bwMode="auto">
            <a:xfrm>
              <a:off x="1289" y="1585"/>
              <a:ext cx="58" cy="79"/>
            </a:xfrm>
            <a:custGeom>
              <a:avLst/>
              <a:gdLst>
                <a:gd name="T0" fmla="*/ 0 w 97"/>
                <a:gd name="T1" fmla="*/ 4 h 88"/>
                <a:gd name="T2" fmla="*/ 0 w 97"/>
                <a:gd name="T3" fmla="*/ 0 h 88"/>
                <a:gd name="T4" fmla="*/ 1 w 97"/>
                <a:gd name="T5" fmla="*/ 0 h 88"/>
                <a:gd name="T6" fmla="*/ 1 w 97"/>
                <a:gd name="T7" fmla="*/ 4 h 88"/>
                <a:gd name="T8" fmla="*/ 0 60000 65536"/>
                <a:gd name="T9" fmla="*/ 0 60000 65536"/>
                <a:gd name="T10" fmla="*/ 0 60000 65536"/>
                <a:gd name="T11" fmla="*/ 0 60000 65536"/>
                <a:gd name="T12" fmla="*/ 0 w 97"/>
                <a:gd name="T13" fmla="*/ 0 h 88"/>
                <a:gd name="T14" fmla="*/ 97 w 97"/>
                <a:gd name="T15" fmla="*/ 88 h 88"/>
              </a:gdLst>
              <a:ahLst/>
              <a:cxnLst>
                <a:cxn ang="T8">
                  <a:pos x="T0" y="T1"/>
                </a:cxn>
                <a:cxn ang="T9">
                  <a:pos x="T2" y="T3"/>
                </a:cxn>
                <a:cxn ang="T10">
                  <a:pos x="T4" y="T5"/>
                </a:cxn>
                <a:cxn ang="T11">
                  <a:pos x="T6" y="T7"/>
                </a:cxn>
              </a:cxnLst>
              <a:rect l="T12" t="T13" r="T14" b="T15"/>
              <a:pathLst>
                <a:path w="97" h="88">
                  <a:moveTo>
                    <a:pt x="0" y="37"/>
                  </a:moveTo>
                  <a:lnTo>
                    <a:pt x="0" y="0"/>
                  </a:lnTo>
                  <a:lnTo>
                    <a:pt x="96" y="0"/>
                  </a:lnTo>
                  <a:lnTo>
                    <a:pt x="96" y="87"/>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72" name="Line 94"/>
            <p:cNvSpPr>
              <a:spLocks noChangeShapeType="1"/>
            </p:cNvSpPr>
            <p:nvPr/>
          </p:nvSpPr>
          <p:spPr bwMode="auto">
            <a:xfrm>
              <a:off x="1289" y="1622"/>
              <a:ext cx="56" cy="3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3" name="Line 95"/>
            <p:cNvSpPr>
              <a:spLocks noChangeShapeType="1"/>
            </p:cNvSpPr>
            <p:nvPr/>
          </p:nvSpPr>
          <p:spPr bwMode="auto">
            <a:xfrm flipV="1">
              <a:off x="1290" y="1433"/>
              <a:ext cx="0" cy="15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4" name="Freeform 96"/>
            <p:cNvSpPr>
              <a:spLocks/>
            </p:cNvSpPr>
            <p:nvPr/>
          </p:nvSpPr>
          <p:spPr bwMode="auto">
            <a:xfrm>
              <a:off x="1290" y="1357"/>
              <a:ext cx="58" cy="81"/>
            </a:xfrm>
            <a:custGeom>
              <a:avLst/>
              <a:gdLst>
                <a:gd name="T0" fmla="*/ 1 w 97"/>
                <a:gd name="T1" fmla="*/ 0 h 91"/>
                <a:gd name="T2" fmla="*/ 1 w 97"/>
                <a:gd name="T3" fmla="*/ 2 h 91"/>
                <a:gd name="T4" fmla="*/ 1 w 97"/>
                <a:gd name="T5" fmla="*/ 4 h 91"/>
                <a:gd name="T6" fmla="*/ 1 w 97"/>
                <a:gd name="T7" fmla="*/ 4 h 91"/>
                <a:gd name="T8" fmla="*/ 1 w 97"/>
                <a:gd name="T9" fmla="*/ 4 h 91"/>
                <a:gd name="T10" fmla="*/ 1 w 97"/>
                <a:gd name="T11" fmla="*/ 4 h 91"/>
                <a:gd name="T12" fmla="*/ 1 w 97"/>
                <a:gd name="T13" fmla="*/ 4 h 91"/>
                <a:gd name="T14" fmla="*/ 1 w 97"/>
                <a:gd name="T15" fmla="*/ 4 h 91"/>
                <a:gd name="T16" fmla="*/ 0 w 97"/>
                <a:gd name="T17" fmla="*/ 4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91"/>
                <a:gd name="T29" fmla="*/ 97 w 97"/>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91">
                  <a:moveTo>
                    <a:pt x="96" y="0"/>
                  </a:moveTo>
                  <a:lnTo>
                    <a:pt x="77" y="2"/>
                  </a:lnTo>
                  <a:lnTo>
                    <a:pt x="59" y="7"/>
                  </a:lnTo>
                  <a:lnTo>
                    <a:pt x="43" y="15"/>
                  </a:lnTo>
                  <a:lnTo>
                    <a:pt x="28" y="26"/>
                  </a:lnTo>
                  <a:lnTo>
                    <a:pt x="17" y="40"/>
                  </a:lnTo>
                  <a:lnTo>
                    <a:pt x="7" y="55"/>
                  </a:lnTo>
                  <a:lnTo>
                    <a:pt x="2" y="72"/>
                  </a:lnTo>
                  <a:lnTo>
                    <a:pt x="0" y="9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275" name="Line 97"/>
            <p:cNvSpPr>
              <a:spLocks noChangeShapeType="1"/>
            </p:cNvSpPr>
            <p:nvPr/>
          </p:nvSpPr>
          <p:spPr bwMode="auto">
            <a:xfrm flipH="1">
              <a:off x="2255" y="2082"/>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6" name="Line 98"/>
            <p:cNvSpPr>
              <a:spLocks noChangeShapeType="1"/>
            </p:cNvSpPr>
            <p:nvPr/>
          </p:nvSpPr>
          <p:spPr bwMode="auto">
            <a:xfrm>
              <a:off x="2257" y="2006"/>
              <a:ext cx="0" cy="113"/>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7" name="Line 99"/>
            <p:cNvSpPr>
              <a:spLocks noChangeShapeType="1"/>
            </p:cNvSpPr>
            <p:nvPr/>
          </p:nvSpPr>
          <p:spPr bwMode="auto">
            <a:xfrm>
              <a:off x="2257" y="2476"/>
              <a:ext cx="0" cy="11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8" name="Line 100"/>
            <p:cNvSpPr>
              <a:spLocks noChangeShapeType="1"/>
            </p:cNvSpPr>
            <p:nvPr/>
          </p:nvSpPr>
          <p:spPr bwMode="auto">
            <a:xfrm flipV="1">
              <a:off x="2314" y="2513"/>
              <a:ext cx="0" cy="4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79" name="Line 101"/>
            <p:cNvSpPr>
              <a:spLocks noChangeShapeType="1"/>
            </p:cNvSpPr>
            <p:nvPr/>
          </p:nvSpPr>
          <p:spPr bwMode="auto">
            <a:xfrm>
              <a:off x="2257" y="2796"/>
              <a:ext cx="0" cy="11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0" name="Line 102"/>
            <p:cNvSpPr>
              <a:spLocks noChangeShapeType="1"/>
            </p:cNvSpPr>
            <p:nvPr/>
          </p:nvSpPr>
          <p:spPr bwMode="auto">
            <a:xfrm>
              <a:off x="2257" y="2633"/>
              <a:ext cx="0" cy="12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1" name="Line 103"/>
            <p:cNvSpPr>
              <a:spLocks noChangeShapeType="1"/>
            </p:cNvSpPr>
            <p:nvPr/>
          </p:nvSpPr>
          <p:spPr bwMode="auto">
            <a:xfrm flipV="1">
              <a:off x="2314" y="2832"/>
              <a:ext cx="0" cy="4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2" name="Line 104"/>
            <p:cNvSpPr>
              <a:spLocks noChangeShapeType="1"/>
            </p:cNvSpPr>
            <p:nvPr/>
          </p:nvSpPr>
          <p:spPr bwMode="auto">
            <a:xfrm flipV="1">
              <a:off x="2314" y="2670"/>
              <a:ext cx="0" cy="4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3" name="Line 105"/>
            <p:cNvSpPr>
              <a:spLocks noChangeShapeType="1"/>
            </p:cNvSpPr>
            <p:nvPr/>
          </p:nvSpPr>
          <p:spPr bwMode="auto">
            <a:xfrm flipH="1">
              <a:off x="2255" y="2718"/>
              <a:ext cx="61" cy="3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4" name="Line 106"/>
            <p:cNvSpPr>
              <a:spLocks noChangeShapeType="1"/>
            </p:cNvSpPr>
            <p:nvPr/>
          </p:nvSpPr>
          <p:spPr bwMode="auto">
            <a:xfrm>
              <a:off x="2259" y="2793"/>
              <a:ext cx="52" cy="3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5" name="Line 107"/>
            <p:cNvSpPr>
              <a:spLocks noChangeShapeType="1"/>
            </p:cNvSpPr>
            <p:nvPr/>
          </p:nvSpPr>
          <p:spPr bwMode="auto">
            <a:xfrm flipH="1">
              <a:off x="2255" y="2878"/>
              <a:ext cx="61"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6" name="Line 108"/>
            <p:cNvSpPr>
              <a:spLocks noChangeShapeType="1"/>
            </p:cNvSpPr>
            <p:nvPr/>
          </p:nvSpPr>
          <p:spPr bwMode="auto">
            <a:xfrm flipH="1">
              <a:off x="2255" y="2557"/>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7" name="Line 109"/>
            <p:cNvSpPr>
              <a:spLocks noChangeShapeType="1"/>
            </p:cNvSpPr>
            <p:nvPr/>
          </p:nvSpPr>
          <p:spPr bwMode="auto">
            <a:xfrm>
              <a:off x="2259" y="2633"/>
              <a:ext cx="53"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8" name="Line 110"/>
            <p:cNvSpPr>
              <a:spLocks noChangeShapeType="1"/>
            </p:cNvSpPr>
            <p:nvPr/>
          </p:nvSpPr>
          <p:spPr bwMode="auto">
            <a:xfrm>
              <a:off x="2257" y="2317"/>
              <a:ext cx="0" cy="119"/>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89" name="Line 111"/>
            <p:cNvSpPr>
              <a:spLocks noChangeShapeType="1"/>
            </p:cNvSpPr>
            <p:nvPr/>
          </p:nvSpPr>
          <p:spPr bwMode="auto">
            <a:xfrm>
              <a:off x="2257" y="2160"/>
              <a:ext cx="0" cy="11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0" name="Line 112"/>
            <p:cNvSpPr>
              <a:spLocks noChangeShapeType="1"/>
            </p:cNvSpPr>
            <p:nvPr/>
          </p:nvSpPr>
          <p:spPr bwMode="auto">
            <a:xfrm flipV="1">
              <a:off x="2314" y="2354"/>
              <a:ext cx="0" cy="4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1" name="Line 113"/>
            <p:cNvSpPr>
              <a:spLocks noChangeShapeType="1"/>
            </p:cNvSpPr>
            <p:nvPr/>
          </p:nvSpPr>
          <p:spPr bwMode="auto">
            <a:xfrm flipV="1">
              <a:off x="2314" y="2196"/>
              <a:ext cx="0" cy="4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2" name="Line 114"/>
            <p:cNvSpPr>
              <a:spLocks noChangeShapeType="1"/>
            </p:cNvSpPr>
            <p:nvPr/>
          </p:nvSpPr>
          <p:spPr bwMode="auto">
            <a:xfrm flipH="1">
              <a:off x="2255" y="2398"/>
              <a:ext cx="61" cy="3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3" name="Line 115"/>
            <p:cNvSpPr>
              <a:spLocks noChangeShapeType="1"/>
            </p:cNvSpPr>
            <p:nvPr/>
          </p:nvSpPr>
          <p:spPr bwMode="auto">
            <a:xfrm>
              <a:off x="2259" y="2477"/>
              <a:ext cx="52"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4" name="Line 116"/>
            <p:cNvSpPr>
              <a:spLocks noChangeShapeType="1"/>
            </p:cNvSpPr>
            <p:nvPr/>
          </p:nvSpPr>
          <p:spPr bwMode="auto">
            <a:xfrm flipH="1">
              <a:off x="2255" y="2238"/>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5" name="Line 117"/>
            <p:cNvSpPr>
              <a:spLocks noChangeShapeType="1"/>
            </p:cNvSpPr>
            <p:nvPr/>
          </p:nvSpPr>
          <p:spPr bwMode="auto">
            <a:xfrm>
              <a:off x="2259" y="2316"/>
              <a:ext cx="52" cy="3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6" name="Line 118"/>
            <p:cNvSpPr>
              <a:spLocks noChangeShapeType="1"/>
            </p:cNvSpPr>
            <p:nvPr/>
          </p:nvSpPr>
          <p:spPr bwMode="auto">
            <a:xfrm>
              <a:off x="2259" y="2160"/>
              <a:ext cx="53"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7" name="Line 119"/>
            <p:cNvSpPr>
              <a:spLocks noChangeShapeType="1"/>
            </p:cNvSpPr>
            <p:nvPr/>
          </p:nvSpPr>
          <p:spPr bwMode="auto">
            <a:xfrm>
              <a:off x="2257" y="1702"/>
              <a:ext cx="0" cy="10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8" name="Line 120"/>
            <p:cNvSpPr>
              <a:spLocks noChangeShapeType="1"/>
            </p:cNvSpPr>
            <p:nvPr/>
          </p:nvSpPr>
          <p:spPr bwMode="auto">
            <a:xfrm>
              <a:off x="2259" y="1702"/>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299" name="Line 121"/>
            <p:cNvSpPr>
              <a:spLocks noChangeShapeType="1"/>
            </p:cNvSpPr>
            <p:nvPr/>
          </p:nvSpPr>
          <p:spPr bwMode="auto">
            <a:xfrm>
              <a:off x="2257" y="1848"/>
              <a:ext cx="0" cy="11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0" name="Line 122"/>
            <p:cNvSpPr>
              <a:spLocks noChangeShapeType="1"/>
            </p:cNvSpPr>
            <p:nvPr/>
          </p:nvSpPr>
          <p:spPr bwMode="auto">
            <a:xfrm flipV="1">
              <a:off x="2314" y="2040"/>
              <a:ext cx="0" cy="4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1" name="Line 123"/>
            <p:cNvSpPr>
              <a:spLocks noChangeShapeType="1"/>
            </p:cNvSpPr>
            <p:nvPr/>
          </p:nvSpPr>
          <p:spPr bwMode="auto">
            <a:xfrm flipV="1">
              <a:off x="2314" y="1884"/>
              <a:ext cx="0" cy="4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2" name="Line 124"/>
            <p:cNvSpPr>
              <a:spLocks noChangeShapeType="1"/>
            </p:cNvSpPr>
            <p:nvPr/>
          </p:nvSpPr>
          <p:spPr bwMode="auto">
            <a:xfrm flipV="1">
              <a:off x="2314" y="1737"/>
              <a:ext cx="0" cy="3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3" name="Line 125"/>
            <p:cNvSpPr>
              <a:spLocks noChangeShapeType="1"/>
            </p:cNvSpPr>
            <p:nvPr/>
          </p:nvSpPr>
          <p:spPr bwMode="auto">
            <a:xfrm>
              <a:off x="2259" y="1848"/>
              <a:ext cx="52"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4" name="Line 126"/>
            <p:cNvSpPr>
              <a:spLocks noChangeShapeType="1"/>
            </p:cNvSpPr>
            <p:nvPr/>
          </p:nvSpPr>
          <p:spPr bwMode="auto">
            <a:xfrm flipH="1">
              <a:off x="2255" y="1926"/>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5" name="Line 127"/>
            <p:cNvSpPr>
              <a:spLocks noChangeShapeType="1"/>
            </p:cNvSpPr>
            <p:nvPr/>
          </p:nvSpPr>
          <p:spPr bwMode="auto">
            <a:xfrm>
              <a:off x="2259" y="2005"/>
              <a:ext cx="53"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6" name="Line 128"/>
            <p:cNvSpPr>
              <a:spLocks noChangeShapeType="1"/>
            </p:cNvSpPr>
            <p:nvPr/>
          </p:nvSpPr>
          <p:spPr bwMode="auto">
            <a:xfrm flipH="1">
              <a:off x="2255" y="1771"/>
              <a:ext cx="61" cy="3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7" name="Line 129"/>
            <p:cNvSpPr>
              <a:spLocks noChangeShapeType="1"/>
            </p:cNvSpPr>
            <p:nvPr/>
          </p:nvSpPr>
          <p:spPr bwMode="auto">
            <a:xfrm flipH="1">
              <a:off x="2255" y="1626"/>
              <a:ext cx="61" cy="3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08" name="Freeform 130"/>
            <p:cNvSpPr>
              <a:spLocks/>
            </p:cNvSpPr>
            <p:nvPr/>
          </p:nvSpPr>
          <p:spPr bwMode="auto">
            <a:xfrm>
              <a:off x="2257" y="1584"/>
              <a:ext cx="57" cy="82"/>
            </a:xfrm>
            <a:custGeom>
              <a:avLst/>
              <a:gdLst>
                <a:gd name="T0" fmla="*/ 1 w 97"/>
                <a:gd name="T1" fmla="*/ 5 h 91"/>
                <a:gd name="T2" fmla="*/ 1 w 97"/>
                <a:gd name="T3" fmla="*/ 0 h 91"/>
                <a:gd name="T4" fmla="*/ 0 w 97"/>
                <a:gd name="T5" fmla="*/ 0 h 91"/>
                <a:gd name="T6" fmla="*/ 0 w 97"/>
                <a:gd name="T7" fmla="*/ 5 h 91"/>
                <a:gd name="T8" fmla="*/ 0 60000 65536"/>
                <a:gd name="T9" fmla="*/ 0 60000 65536"/>
                <a:gd name="T10" fmla="*/ 0 60000 65536"/>
                <a:gd name="T11" fmla="*/ 0 60000 65536"/>
                <a:gd name="T12" fmla="*/ 0 w 97"/>
                <a:gd name="T13" fmla="*/ 0 h 91"/>
                <a:gd name="T14" fmla="*/ 97 w 97"/>
                <a:gd name="T15" fmla="*/ 91 h 91"/>
              </a:gdLst>
              <a:ahLst/>
              <a:cxnLst>
                <a:cxn ang="T8">
                  <a:pos x="T0" y="T1"/>
                </a:cxn>
                <a:cxn ang="T9">
                  <a:pos x="T2" y="T3"/>
                </a:cxn>
                <a:cxn ang="T10">
                  <a:pos x="T4" y="T5"/>
                </a:cxn>
                <a:cxn ang="T11">
                  <a:pos x="T6" y="T7"/>
                </a:cxn>
              </a:cxnLst>
              <a:rect l="T12" t="T13" r="T14" b="T15"/>
              <a:pathLst>
                <a:path w="97" h="91">
                  <a:moveTo>
                    <a:pt x="96" y="39"/>
                  </a:moveTo>
                  <a:lnTo>
                    <a:pt x="96" y="0"/>
                  </a:lnTo>
                  <a:lnTo>
                    <a:pt x="0" y="0"/>
                  </a:lnTo>
                  <a:lnTo>
                    <a:pt x="0" y="9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309" name="Line 131"/>
            <p:cNvSpPr>
              <a:spLocks noChangeShapeType="1"/>
            </p:cNvSpPr>
            <p:nvPr/>
          </p:nvSpPr>
          <p:spPr bwMode="auto">
            <a:xfrm flipV="1">
              <a:off x="2314" y="1433"/>
              <a:ext cx="0" cy="15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10" name="Freeform 132"/>
            <p:cNvSpPr>
              <a:spLocks/>
            </p:cNvSpPr>
            <p:nvPr/>
          </p:nvSpPr>
          <p:spPr bwMode="auto">
            <a:xfrm>
              <a:off x="2257" y="1357"/>
              <a:ext cx="57" cy="81"/>
            </a:xfrm>
            <a:custGeom>
              <a:avLst/>
              <a:gdLst>
                <a:gd name="T0" fmla="*/ 1 w 97"/>
                <a:gd name="T1" fmla="*/ 4 h 91"/>
                <a:gd name="T2" fmla="*/ 1 w 97"/>
                <a:gd name="T3" fmla="*/ 4 h 91"/>
                <a:gd name="T4" fmla="*/ 1 w 97"/>
                <a:gd name="T5" fmla="*/ 4 h 91"/>
                <a:gd name="T6" fmla="*/ 1 w 97"/>
                <a:gd name="T7" fmla="*/ 4 h 91"/>
                <a:gd name="T8" fmla="*/ 1 w 97"/>
                <a:gd name="T9" fmla="*/ 4 h 91"/>
                <a:gd name="T10" fmla="*/ 1 w 97"/>
                <a:gd name="T11" fmla="*/ 4 h 91"/>
                <a:gd name="T12" fmla="*/ 1 w 97"/>
                <a:gd name="T13" fmla="*/ 4 h 91"/>
                <a:gd name="T14" fmla="*/ 1 w 97"/>
                <a:gd name="T15" fmla="*/ 4 h 91"/>
                <a:gd name="T16" fmla="*/ 1 w 97"/>
                <a:gd name="T17" fmla="*/ 2 h 91"/>
                <a:gd name="T18" fmla="*/ 0 w 97"/>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91"/>
                <a:gd name="T32" fmla="*/ 97 w 97"/>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91">
                  <a:moveTo>
                    <a:pt x="96" y="90"/>
                  </a:moveTo>
                  <a:lnTo>
                    <a:pt x="95" y="72"/>
                  </a:lnTo>
                  <a:lnTo>
                    <a:pt x="93" y="63"/>
                  </a:lnTo>
                  <a:lnTo>
                    <a:pt x="88" y="55"/>
                  </a:lnTo>
                  <a:lnTo>
                    <a:pt x="80" y="40"/>
                  </a:lnTo>
                  <a:lnTo>
                    <a:pt x="68" y="26"/>
                  </a:lnTo>
                  <a:lnTo>
                    <a:pt x="54" y="15"/>
                  </a:lnTo>
                  <a:lnTo>
                    <a:pt x="38" y="7"/>
                  </a:lnTo>
                  <a:lnTo>
                    <a:pt x="19" y="2"/>
                  </a:lnTo>
                  <a:lnTo>
                    <a:pt x="0" y="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grpSp>
          <p:nvGrpSpPr>
            <p:cNvPr id="24707" name="Group 134"/>
            <p:cNvGrpSpPr>
              <a:grpSpLocks/>
            </p:cNvGrpSpPr>
            <p:nvPr/>
          </p:nvGrpSpPr>
          <p:grpSpPr bwMode="auto">
            <a:xfrm>
              <a:off x="1407" y="1682"/>
              <a:ext cx="719" cy="1964"/>
              <a:chOff x="2251" y="1086"/>
              <a:chExt cx="1222" cy="2193"/>
            </a:xfrm>
          </p:grpSpPr>
          <p:sp>
            <p:nvSpPr>
              <p:cNvPr id="359" name="Freeform 135"/>
              <p:cNvSpPr>
                <a:spLocks/>
              </p:cNvSpPr>
              <p:nvPr/>
            </p:nvSpPr>
            <p:spPr bwMode="auto">
              <a:xfrm>
                <a:off x="2251" y="2980"/>
                <a:ext cx="1210" cy="299"/>
              </a:xfrm>
              <a:custGeom>
                <a:avLst/>
                <a:gdLst>
                  <a:gd name="T0" fmla="*/ 612 w 1211"/>
                  <a:gd name="T1" fmla="*/ 70 h 299"/>
                  <a:gd name="T2" fmla="*/ 0 w 1211"/>
                  <a:gd name="T3" fmla="*/ 70 h 299"/>
                  <a:gd name="T4" fmla="*/ 0 w 1211"/>
                  <a:gd name="T5" fmla="*/ 228 h 299"/>
                  <a:gd name="T6" fmla="*/ 630 w 1211"/>
                  <a:gd name="T7" fmla="*/ 228 h 299"/>
                  <a:gd name="T8" fmla="*/ 630 w 1211"/>
                  <a:gd name="T9" fmla="*/ 298 h 299"/>
                  <a:gd name="T10" fmla="*/ 1210 w 1211"/>
                  <a:gd name="T11" fmla="*/ 155 h 299"/>
                  <a:gd name="T12" fmla="*/ 612 w 1211"/>
                  <a:gd name="T13" fmla="*/ 0 h 299"/>
                  <a:gd name="T14" fmla="*/ 612 w 1211"/>
                  <a:gd name="T15" fmla="*/ 70 h 299"/>
                  <a:gd name="T16" fmla="*/ 0 60000 65536"/>
                  <a:gd name="T17" fmla="*/ 0 60000 65536"/>
                  <a:gd name="T18" fmla="*/ 0 60000 65536"/>
                  <a:gd name="T19" fmla="*/ 0 60000 65536"/>
                  <a:gd name="T20" fmla="*/ 0 60000 65536"/>
                  <a:gd name="T21" fmla="*/ 0 60000 65536"/>
                  <a:gd name="T22" fmla="*/ 0 60000 65536"/>
                  <a:gd name="T23" fmla="*/ 0 60000 65536"/>
                  <a:gd name="T24" fmla="*/ 0 w 1211"/>
                  <a:gd name="T25" fmla="*/ 0 h 299"/>
                  <a:gd name="T26" fmla="*/ 1211 w 1211"/>
                  <a:gd name="T27" fmla="*/ 299 h 2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1" h="299">
                    <a:moveTo>
                      <a:pt x="612" y="70"/>
                    </a:moveTo>
                    <a:lnTo>
                      <a:pt x="0" y="70"/>
                    </a:lnTo>
                    <a:lnTo>
                      <a:pt x="0" y="228"/>
                    </a:lnTo>
                    <a:lnTo>
                      <a:pt x="630" y="228"/>
                    </a:lnTo>
                    <a:lnTo>
                      <a:pt x="630" y="298"/>
                    </a:lnTo>
                    <a:lnTo>
                      <a:pt x="1210" y="155"/>
                    </a:lnTo>
                    <a:lnTo>
                      <a:pt x="612" y="0"/>
                    </a:lnTo>
                    <a:lnTo>
                      <a:pt x="612" y="70"/>
                    </a:lnTo>
                  </a:path>
                </a:pathLst>
              </a:custGeom>
              <a:gradFill rotWithShape="0">
                <a:gsLst>
                  <a:gs pos="0">
                    <a:srgbClr val="2906F8"/>
                  </a:gs>
                  <a:gs pos="100000">
                    <a:srgbClr val="FC0128"/>
                  </a:gs>
                </a:gsLst>
                <a:lin ang="0" scaled="1"/>
              </a:gra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360" name="Freeform 136"/>
              <p:cNvSpPr>
                <a:spLocks/>
              </p:cNvSpPr>
              <p:nvPr/>
            </p:nvSpPr>
            <p:spPr bwMode="auto">
              <a:xfrm>
                <a:off x="2262" y="2515"/>
                <a:ext cx="1210" cy="298"/>
              </a:xfrm>
              <a:custGeom>
                <a:avLst/>
                <a:gdLst>
                  <a:gd name="T0" fmla="*/ 612 w 1211"/>
                  <a:gd name="T1" fmla="*/ 70 h 298"/>
                  <a:gd name="T2" fmla="*/ 0 w 1211"/>
                  <a:gd name="T3" fmla="*/ 70 h 298"/>
                  <a:gd name="T4" fmla="*/ 0 w 1211"/>
                  <a:gd name="T5" fmla="*/ 227 h 298"/>
                  <a:gd name="T6" fmla="*/ 630 w 1211"/>
                  <a:gd name="T7" fmla="*/ 227 h 298"/>
                  <a:gd name="T8" fmla="*/ 630 w 1211"/>
                  <a:gd name="T9" fmla="*/ 297 h 298"/>
                  <a:gd name="T10" fmla="*/ 1210 w 1211"/>
                  <a:gd name="T11" fmla="*/ 154 h 298"/>
                  <a:gd name="T12" fmla="*/ 612 w 1211"/>
                  <a:gd name="T13" fmla="*/ 0 h 298"/>
                  <a:gd name="T14" fmla="*/ 612 w 1211"/>
                  <a:gd name="T15" fmla="*/ 70 h 298"/>
                  <a:gd name="T16" fmla="*/ 0 60000 65536"/>
                  <a:gd name="T17" fmla="*/ 0 60000 65536"/>
                  <a:gd name="T18" fmla="*/ 0 60000 65536"/>
                  <a:gd name="T19" fmla="*/ 0 60000 65536"/>
                  <a:gd name="T20" fmla="*/ 0 60000 65536"/>
                  <a:gd name="T21" fmla="*/ 0 60000 65536"/>
                  <a:gd name="T22" fmla="*/ 0 60000 65536"/>
                  <a:gd name="T23" fmla="*/ 0 60000 65536"/>
                  <a:gd name="T24" fmla="*/ 0 w 1211"/>
                  <a:gd name="T25" fmla="*/ 0 h 298"/>
                  <a:gd name="T26" fmla="*/ 1211 w 1211"/>
                  <a:gd name="T27" fmla="*/ 298 h 2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1" h="298">
                    <a:moveTo>
                      <a:pt x="612" y="70"/>
                    </a:moveTo>
                    <a:lnTo>
                      <a:pt x="0" y="70"/>
                    </a:lnTo>
                    <a:lnTo>
                      <a:pt x="0" y="227"/>
                    </a:lnTo>
                    <a:lnTo>
                      <a:pt x="630" y="227"/>
                    </a:lnTo>
                    <a:lnTo>
                      <a:pt x="630" y="297"/>
                    </a:lnTo>
                    <a:lnTo>
                      <a:pt x="1210" y="154"/>
                    </a:lnTo>
                    <a:lnTo>
                      <a:pt x="612" y="0"/>
                    </a:lnTo>
                    <a:lnTo>
                      <a:pt x="612" y="70"/>
                    </a:lnTo>
                  </a:path>
                </a:pathLst>
              </a:custGeom>
              <a:gradFill rotWithShape="0">
                <a:gsLst>
                  <a:gs pos="0">
                    <a:srgbClr val="2906F8"/>
                  </a:gs>
                  <a:gs pos="100000">
                    <a:srgbClr val="FC0128"/>
                  </a:gs>
                </a:gsLst>
                <a:lin ang="0" scaled="1"/>
              </a:gra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361" name="Freeform 137"/>
              <p:cNvSpPr>
                <a:spLocks/>
              </p:cNvSpPr>
              <p:nvPr/>
            </p:nvSpPr>
            <p:spPr bwMode="auto">
              <a:xfrm>
                <a:off x="2262" y="2063"/>
                <a:ext cx="1210" cy="297"/>
              </a:xfrm>
              <a:custGeom>
                <a:avLst/>
                <a:gdLst>
                  <a:gd name="T0" fmla="*/ 612 w 1211"/>
                  <a:gd name="T1" fmla="*/ 70 h 297"/>
                  <a:gd name="T2" fmla="*/ 0 w 1211"/>
                  <a:gd name="T3" fmla="*/ 70 h 297"/>
                  <a:gd name="T4" fmla="*/ 0 w 1211"/>
                  <a:gd name="T5" fmla="*/ 226 h 297"/>
                  <a:gd name="T6" fmla="*/ 630 w 1211"/>
                  <a:gd name="T7" fmla="*/ 226 h 297"/>
                  <a:gd name="T8" fmla="*/ 630 w 1211"/>
                  <a:gd name="T9" fmla="*/ 296 h 297"/>
                  <a:gd name="T10" fmla="*/ 1210 w 1211"/>
                  <a:gd name="T11" fmla="*/ 154 h 297"/>
                  <a:gd name="T12" fmla="*/ 612 w 1211"/>
                  <a:gd name="T13" fmla="*/ 0 h 297"/>
                  <a:gd name="T14" fmla="*/ 612 w 1211"/>
                  <a:gd name="T15" fmla="*/ 70 h 297"/>
                  <a:gd name="T16" fmla="*/ 0 60000 65536"/>
                  <a:gd name="T17" fmla="*/ 0 60000 65536"/>
                  <a:gd name="T18" fmla="*/ 0 60000 65536"/>
                  <a:gd name="T19" fmla="*/ 0 60000 65536"/>
                  <a:gd name="T20" fmla="*/ 0 60000 65536"/>
                  <a:gd name="T21" fmla="*/ 0 60000 65536"/>
                  <a:gd name="T22" fmla="*/ 0 60000 65536"/>
                  <a:gd name="T23" fmla="*/ 0 60000 65536"/>
                  <a:gd name="T24" fmla="*/ 0 w 1211"/>
                  <a:gd name="T25" fmla="*/ 0 h 297"/>
                  <a:gd name="T26" fmla="*/ 1211 w 1211"/>
                  <a:gd name="T27" fmla="*/ 297 h 2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1" h="297">
                    <a:moveTo>
                      <a:pt x="612" y="70"/>
                    </a:moveTo>
                    <a:lnTo>
                      <a:pt x="0" y="70"/>
                    </a:lnTo>
                    <a:lnTo>
                      <a:pt x="0" y="226"/>
                    </a:lnTo>
                    <a:lnTo>
                      <a:pt x="630" y="226"/>
                    </a:lnTo>
                    <a:lnTo>
                      <a:pt x="630" y="296"/>
                    </a:lnTo>
                    <a:lnTo>
                      <a:pt x="1210" y="154"/>
                    </a:lnTo>
                    <a:lnTo>
                      <a:pt x="612" y="0"/>
                    </a:lnTo>
                    <a:lnTo>
                      <a:pt x="612" y="70"/>
                    </a:lnTo>
                  </a:path>
                </a:pathLst>
              </a:custGeom>
              <a:gradFill rotWithShape="0">
                <a:gsLst>
                  <a:gs pos="0">
                    <a:srgbClr val="2906F8"/>
                  </a:gs>
                  <a:gs pos="100000">
                    <a:srgbClr val="FC0128"/>
                  </a:gs>
                </a:gsLst>
                <a:lin ang="0" scaled="1"/>
              </a:gra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362" name="Freeform 138"/>
              <p:cNvSpPr>
                <a:spLocks/>
              </p:cNvSpPr>
              <p:nvPr/>
            </p:nvSpPr>
            <p:spPr bwMode="auto">
              <a:xfrm>
                <a:off x="2254" y="1601"/>
                <a:ext cx="1212" cy="297"/>
              </a:xfrm>
              <a:custGeom>
                <a:avLst/>
                <a:gdLst>
                  <a:gd name="T0" fmla="*/ 613 w 1212"/>
                  <a:gd name="T1" fmla="*/ 70 h 298"/>
                  <a:gd name="T2" fmla="*/ 0 w 1212"/>
                  <a:gd name="T3" fmla="*/ 70 h 298"/>
                  <a:gd name="T4" fmla="*/ 0 w 1212"/>
                  <a:gd name="T5" fmla="*/ 227 h 298"/>
                  <a:gd name="T6" fmla="*/ 630 w 1212"/>
                  <a:gd name="T7" fmla="*/ 227 h 298"/>
                  <a:gd name="T8" fmla="*/ 630 w 1212"/>
                  <a:gd name="T9" fmla="*/ 297 h 298"/>
                  <a:gd name="T10" fmla="*/ 1211 w 1212"/>
                  <a:gd name="T11" fmla="*/ 154 h 298"/>
                  <a:gd name="T12" fmla="*/ 613 w 1212"/>
                  <a:gd name="T13" fmla="*/ 0 h 298"/>
                  <a:gd name="T14" fmla="*/ 613 w 1212"/>
                  <a:gd name="T15" fmla="*/ 70 h 298"/>
                  <a:gd name="T16" fmla="*/ 0 60000 65536"/>
                  <a:gd name="T17" fmla="*/ 0 60000 65536"/>
                  <a:gd name="T18" fmla="*/ 0 60000 65536"/>
                  <a:gd name="T19" fmla="*/ 0 60000 65536"/>
                  <a:gd name="T20" fmla="*/ 0 60000 65536"/>
                  <a:gd name="T21" fmla="*/ 0 60000 65536"/>
                  <a:gd name="T22" fmla="*/ 0 60000 65536"/>
                  <a:gd name="T23" fmla="*/ 0 60000 65536"/>
                  <a:gd name="T24" fmla="*/ 0 w 1212"/>
                  <a:gd name="T25" fmla="*/ 0 h 298"/>
                  <a:gd name="T26" fmla="*/ 1212 w 1212"/>
                  <a:gd name="T27" fmla="*/ 298 h 2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2" h="298">
                    <a:moveTo>
                      <a:pt x="613" y="70"/>
                    </a:moveTo>
                    <a:lnTo>
                      <a:pt x="0" y="70"/>
                    </a:lnTo>
                    <a:lnTo>
                      <a:pt x="0" y="227"/>
                    </a:lnTo>
                    <a:lnTo>
                      <a:pt x="630" y="227"/>
                    </a:lnTo>
                    <a:lnTo>
                      <a:pt x="630" y="297"/>
                    </a:lnTo>
                    <a:lnTo>
                      <a:pt x="1211" y="154"/>
                    </a:lnTo>
                    <a:lnTo>
                      <a:pt x="613" y="0"/>
                    </a:lnTo>
                    <a:lnTo>
                      <a:pt x="613" y="70"/>
                    </a:lnTo>
                  </a:path>
                </a:pathLst>
              </a:custGeom>
              <a:gradFill rotWithShape="0">
                <a:gsLst>
                  <a:gs pos="0">
                    <a:srgbClr val="2906F8"/>
                  </a:gs>
                  <a:gs pos="100000">
                    <a:srgbClr val="FC0128"/>
                  </a:gs>
                </a:gsLst>
                <a:lin ang="0" scaled="1"/>
              </a:gra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363" name="Freeform 139"/>
              <p:cNvSpPr>
                <a:spLocks/>
              </p:cNvSpPr>
              <p:nvPr/>
            </p:nvSpPr>
            <p:spPr bwMode="auto">
              <a:xfrm>
                <a:off x="2262" y="1086"/>
                <a:ext cx="1210" cy="298"/>
              </a:xfrm>
              <a:custGeom>
                <a:avLst/>
                <a:gdLst>
                  <a:gd name="T0" fmla="*/ 612 w 1211"/>
                  <a:gd name="T1" fmla="*/ 70 h 298"/>
                  <a:gd name="T2" fmla="*/ 0 w 1211"/>
                  <a:gd name="T3" fmla="*/ 70 h 298"/>
                  <a:gd name="T4" fmla="*/ 0 w 1211"/>
                  <a:gd name="T5" fmla="*/ 227 h 298"/>
                  <a:gd name="T6" fmla="*/ 630 w 1211"/>
                  <a:gd name="T7" fmla="*/ 227 h 298"/>
                  <a:gd name="T8" fmla="*/ 630 w 1211"/>
                  <a:gd name="T9" fmla="*/ 297 h 298"/>
                  <a:gd name="T10" fmla="*/ 1210 w 1211"/>
                  <a:gd name="T11" fmla="*/ 154 h 298"/>
                  <a:gd name="T12" fmla="*/ 612 w 1211"/>
                  <a:gd name="T13" fmla="*/ 0 h 298"/>
                  <a:gd name="T14" fmla="*/ 612 w 1211"/>
                  <a:gd name="T15" fmla="*/ 70 h 298"/>
                  <a:gd name="T16" fmla="*/ 0 60000 65536"/>
                  <a:gd name="T17" fmla="*/ 0 60000 65536"/>
                  <a:gd name="T18" fmla="*/ 0 60000 65536"/>
                  <a:gd name="T19" fmla="*/ 0 60000 65536"/>
                  <a:gd name="T20" fmla="*/ 0 60000 65536"/>
                  <a:gd name="T21" fmla="*/ 0 60000 65536"/>
                  <a:gd name="T22" fmla="*/ 0 60000 65536"/>
                  <a:gd name="T23" fmla="*/ 0 60000 65536"/>
                  <a:gd name="T24" fmla="*/ 0 w 1211"/>
                  <a:gd name="T25" fmla="*/ 0 h 298"/>
                  <a:gd name="T26" fmla="*/ 1211 w 1211"/>
                  <a:gd name="T27" fmla="*/ 298 h 2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1" h="298">
                    <a:moveTo>
                      <a:pt x="612" y="70"/>
                    </a:moveTo>
                    <a:lnTo>
                      <a:pt x="0" y="70"/>
                    </a:lnTo>
                    <a:lnTo>
                      <a:pt x="0" y="227"/>
                    </a:lnTo>
                    <a:lnTo>
                      <a:pt x="630" y="227"/>
                    </a:lnTo>
                    <a:lnTo>
                      <a:pt x="630" y="297"/>
                    </a:lnTo>
                    <a:lnTo>
                      <a:pt x="1210" y="154"/>
                    </a:lnTo>
                    <a:lnTo>
                      <a:pt x="612" y="0"/>
                    </a:lnTo>
                    <a:lnTo>
                      <a:pt x="612" y="70"/>
                    </a:lnTo>
                  </a:path>
                </a:pathLst>
              </a:custGeom>
              <a:gradFill rotWithShape="0">
                <a:gsLst>
                  <a:gs pos="0">
                    <a:srgbClr val="2906F8"/>
                  </a:gs>
                  <a:gs pos="100000">
                    <a:srgbClr val="FC0128"/>
                  </a:gs>
                </a:gsLst>
                <a:lin ang="0" scaled="1"/>
              </a:gra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grpSp>
        <p:sp>
          <p:nvSpPr>
            <p:cNvPr id="312" name="Freeform 141"/>
            <p:cNvSpPr>
              <a:spLocks/>
            </p:cNvSpPr>
            <p:nvPr/>
          </p:nvSpPr>
          <p:spPr bwMode="auto">
            <a:xfrm>
              <a:off x="2307" y="1804"/>
              <a:ext cx="84" cy="1038"/>
            </a:xfrm>
            <a:custGeom>
              <a:avLst/>
              <a:gdLst>
                <a:gd name="T0" fmla="*/ 1 w 142"/>
                <a:gd name="T1" fmla="*/ 21 h 1160"/>
                <a:gd name="T2" fmla="*/ 1 w 142"/>
                <a:gd name="T3" fmla="*/ 0 h 1160"/>
                <a:gd name="T4" fmla="*/ 1 w 142"/>
                <a:gd name="T5" fmla="*/ 4 h 1160"/>
                <a:gd name="T6" fmla="*/ 1 w 142"/>
                <a:gd name="T7" fmla="*/ 21 h 1160"/>
                <a:gd name="T8" fmla="*/ 0 w 142"/>
                <a:gd name="T9" fmla="*/ 21 h 1160"/>
                <a:gd name="T10" fmla="*/ 1 w 142"/>
                <a:gd name="T11" fmla="*/ 42 h 1160"/>
                <a:gd name="T12" fmla="*/ 1 w 142"/>
                <a:gd name="T13" fmla="*/ 21 h 1160"/>
                <a:gd name="T14" fmla="*/ 1 w 142"/>
                <a:gd name="T15" fmla="*/ 21 h 1160"/>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1160"/>
                <a:gd name="T26" fmla="*/ 142 w 142"/>
                <a:gd name="T27" fmla="*/ 1160 h 1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1160">
                  <a:moveTo>
                    <a:pt x="109" y="584"/>
                  </a:moveTo>
                  <a:lnTo>
                    <a:pt x="78" y="0"/>
                  </a:lnTo>
                  <a:lnTo>
                    <a:pt x="2" y="8"/>
                  </a:lnTo>
                  <a:lnTo>
                    <a:pt x="32" y="609"/>
                  </a:lnTo>
                  <a:lnTo>
                    <a:pt x="0" y="610"/>
                  </a:lnTo>
                  <a:lnTo>
                    <a:pt x="96" y="1159"/>
                  </a:lnTo>
                  <a:lnTo>
                    <a:pt x="141" y="581"/>
                  </a:lnTo>
                  <a:lnTo>
                    <a:pt x="109" y="584"/>
                  </a:lnTo>
                </a:path>
              </a:pathLst>
            </a:custGeom>
            <a:solidFill>
              <a:srgbClr val="FC0128"/>
            </a:soli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grpSp>
          <p:nvGrpSpPr>
            <p:cNvPr id="24709" name="Group 142"/>
            <p:cNvGrpSpPr>
              <a:grpSpLocks/>
            </p:cNvGrpSpPr>
            <p:nvPr/>
          </p:nvGrpSpPr>
          <p:grpSpPr bwMode="auto">
            <a:xfrm>
              <a:off x="1256" y="1620"/>
              <a:ext cx="60" cy="114"/>
              <a:chOff x="1997" y="1016"/>
              <a:chExt cx="100" cy="128"/>
            </a:xfrm>
          </p:grpSpPr>
          <p:sp>
            <p:nvSpPr>
              <p:cNvPr id="355" name="Oval 143"/>
              <p:cNvSpPr>
                <a:spLocks noChangeArrowheads="1"/>
              </p:cNvSpPr>
              <p:nvPr/>
            </p:nvSpPr>
            <p:spPr bwMode="auto">
              <a:xfrm>
                <a:off x="2013" y="1060"/>
                <a:ext cx="34" cy="28"/>
              </a:xfrm>
              <a:prstGeom prst="ellipse">
                <a:avLst/>
              </a:prstGeom>
              <a:solidFill>
                <a:srgbClr val="253B7E"/>
              </a:solidFill>
              <a:ln w="12700">
                <a:solidFill>
                  <a:srgbClr val="666666"/>
                </a:solidFill>
                <a:round/>
                <a:headEnd/>
                <a:tailEnd/>
              </a:ln>
            </p:spPr>
            <p:txBody>
              <a:bodyPr wrap="none"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cs typeface="+mn-cs"/>
                </a:endParaRPr>
              </a:p>
            </p:txBody>
          </p:sp>
          <p:sp>
            <p:nvSpPr>
              <p:cNvPr id="356" name="Oval 144"/>
              <p:cNvSpPr>
                <a:spLocks noChangeArrowheads="1"/>
              </p:cNvSpPr>
              <p:nvPr/>
            </p:nvSpPr>
            <p:spPr bwMode="auto">
              <a:xfrm>
                <a:off x="1997" y="1016"/>
                <a:ext cx="34" cy="28"/>
              </a:xfrm>
              <a:prstGeom prst="ellipse">
                <a:avLst/>
              </a:prstGeom>
              <a:solidFill>
                <a:srgbClr val="253B7E"/>
              </a:solidFill>
              <a:ln w="12700">
                <a:solidFill>
                  <a:srgbClr val="666666"/>
                </a:solidFill>
                <a:round/>
                <a:headEnd/>
                <a:tailEnd/>
              </a:ln>
            </p:spPr>
            <p:txBody>
              <a:bodyPr wrap="none"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cs typeface="+mn-cs"/>
                </a:endParaRPr>
              </a:p>
            </p:txBody>
          </p:sp>
          <p:sp>
            <p:nvSpPr>
              <p:cNvPr id="357" name="Oval 145"/>
              <p:cNvSpPr>
                <a:spLocks noChangeArrowheads="1"/>
              </p:cNvSpPr>
              <p:nvPr/>
            </p:nvSpPr>
            <p:spPr bwMode="auto">
              <a:xfrm>
                <a:off x="1997" y="1115"/>
                <a:ext cx="34" cy="29"/>
              </a:xfrm>
              <a:prstGeom prst="ellipse">
                <a:avLst/>
              </a:prstGeom>
              <a:solidFill>
                <a:srgbClr val="253B7E"/>
              </a:solidFill>
              <a:ln w="12700">
                <a:solidFill>
                  <a:srgbClr val="666666"/>
                </a:solidFill>
                <a:round/>
                <a:headEnd/>
                <a:tailEnd/>
              </a:ln>
            </p:spPr>
            <p:txBody>
              <a:bodyPr wrap="none"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cs typeface="+mn-cs"/>
                </a:endParaRPr>
              </a:p>
            </p:txBody>
          </p:sp>
          <p:sp>
            <p:nvSpPr>
              <p:cNvPr id="358" name="Oval 146"/>
              <p:cNvSpPr>
                <a:spLocks noChangeArrowheads="1"/>
              </p:cNvSpPr>
              <p:nvPr/>
            </p:nvSpPr>
            <p:spPr bwMode="auto">
              <a:xfrm>
                <a:off x="2064" y="1060"/>
                <a:ext cx="34" cy="28"/>
              </a:xfrm>
              <a:prstGeom prst="ellipse">
                <a:avLst/>
              </a:prstGeom>
              <a:solidFill>
                <a:srgbClr val="253B7E"/>
              </a:solidFill>
              <a:ln w="12700">
                <a:solidFill>
                  <a:srgbClr val="666666"/>
                </a:solidFill>
                <a:round/>
                <a:headEnd/>
                <a:tailEnd/>
              </a:ln>
            </p:spPr>
            <p:txBody>
              <a:bodyPr wrap="none"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cs typeface="+mn-cs"/>
                </a:endParaRPr>
              </a:p>
            </p:txBody>
          </p:sp>
        </p:grpSp>
        <p:sp>
          <p:nvSpPr>
            <p:cNvPr id="314" name="Line 147"/>
            <p:cNvSpPr>
              <a:spLocks noChangeShapeType="1"/>
            </p:cNvSpPr>
            <p:nvPr/>
          </p:nvSpPr>
          <p:spPr bwMode="auto">
            <a:xfrm flipH="1">
              <a:off x="1248" y="1702"/>
              <a:ext cx="3" cy="266"/>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15" name="Line 148"/>
            <p:cNvSpPr>
              <a:spLocks noChangeShapeType="1"/>
            </p:cNvSpPr>
            <p:nvPr/>
          </p:nvSpPr>
          <p:spPr bwMode="auto">
            <a:xfrm flipH="1">
              <a:off x="1259" y="3673"/>
              <a:ext cx="34"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16" name="Line 152"/>
            <p:cNvSpPr>
              <a:spLocks noChangeShapeType="1"/>
            </p:cNvSpPr>
            <p:nvPr/>
          </p:nvSpPr>
          <p:spPr bwMode="auto">
            <a:xfrm flipH="1">
              <a:off x="1159" y="1576"/>
              <a:ext cx="1" cy="11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17" name="Line 153"/>
            <p:cNvSpPr>
              <a:spLocks noChangeShapeType="1"/>
            </p:cNvSpPr>
            <p:nvPr/>
          </p:nvSpPr>
          <p:spPr bwMode="auto">
            <a:xfrm flipV="1">
              <a:off x="1177" y="1673"/>
              <a:ext cx="0" cy="2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18" name="Line 154"/>
            <p:cNvSpPr>
              <a:spLocks noChangeShapeType="1"/>
            </p:cNvSpPr>
            <p:nvPr/>
          </p:nvSpPr>
          <p:spPr bwMode="auto">
            <a:xfrm flipH="1">
              <a:off x="1158" y="1695"/>
              <a:ext cx="22"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19" name="Line 155"/>
            <p:cNvSpPr>
              <a:spLocks noChangeShapeType="1"/>
            </p:cNvSpPr>
            <p:nvPr/>
          </p:nvSpPr>
          <p:spPr bwMode="auto">
            <a:xfrm flipH="1">
              <a:off x="1174" y="1679"/>
              <a:ext cx="63" cy="2"/>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20" name="Freeform 156"/>
            <p:cNvSpPr>
              <a:spLocks/>
            </p:cNvSpPr>
            <p:nvPr/>
          </p:nvSpPr>
          <p:spPr bwMode="auto">
            <a:xfrm>
              <a:off x="1177" y="1577"/>
              <a:ext cx="111" cy="10"/>
            </a:xfrm>
            <a:custGeom>
              <a:avLst/>
              <a:gdLst>
                <a:gd name="T0" fmla="*/ 1 w 191"/>
                <a:gd name="T1" fmla="*/ 2 h 11"/>
                <a:gd name="T2" fmla="*/ 0 w 191"/>
                <a:gd name="T3" fmla="*/ 2 h 11"/>
                <a:gd name="T4" fmla="*/ 0 w 191"/>
                <a:gd name="T5" fmla="*/ 0 h 11"/>
                <a:gd name="T6" fmla="*/ 0 60000 65536"/>
                <a:gd name="T7" fmla="*/ 0 60000 65536"/>
                <a:gd name="T8" fmla="*/ 0 60000 65536"/>
                <a:gd name="T9" fmla="*/ 0 w 191"/>
                <a:gd name="T10" fmla="*/ 0 h 11"/>
                <a:gd name="T11" fmla="*/ 191 w 191"/>
                <a:gd name="T12" fmla="*/ 11 h 11"/>
              </a:gdLst>
              <a:ahLst/>
              <a:cxnLst>
                <a:cxn ang="T6">
                  <a:pos x="T0" y="T1"/>
                </a:cxn>
                <a:cxn ang="T7">
                  <a:pos x="T2" y="T3"/>
                </a:cxn>
                <a:cxn ang="T8">
                  <a:pos x="T4" y="T5"/>
                </a:cxn>
              </a:cxnLst>
              <a:rect l="T9" t="T10" r="T11" b="T12"/>
              <a:pathLst>
                <a:path w="191" h="11">
                  <a:moveTo>
                    <a:pt x="190" y="10"/>
                  </a:moveTo>
                  <a:lnTo>
                    <a:pt x="0" y="10"/>
                  </a:lnTo>
                  <a:lnTo>
                    <a:pt x="0" y="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321" name="Line 157"/>
            <p:cNvSpPr>
              <a:spLocks noChangeShapeType="1"/>
            </p:cNvSpPr>
            <p:nvPr/>
          </p:nvSpPr>
          <p:spPr bwMode="auto">
            <a:xfrm flipH="1">
              <a:off x="1158" y="1576"/>
              <a:ext cx="22" cy="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22" name="Rectangle 158" descr="Diagonal weit nach oben"/>
            <p:cNvSpPr>
              <a:spLocks noChangeArrowheads="1"/>
            </p:cNvSpPr>
            <p:nvPr/>
          </p:nvSpPr>
          <p:spPr bwMode="auto">
            <a:xfrm>
              <a:off x="1201" y="1590"/>
              <a:ext cx="33" cy="86"/>
            </a:xfrm>
            <a:prstGeom prst="rect">
              <a:avLst/>
            </a:prstGeom>
            <a:pattFill prst="wdUpDiag">
              <a:fgClr>
                <a:srgbClr val="B3B3B3"/>
              </a:fgClr>
              <a:bgClr>
                <a:srgbClr val="FFFFFF"/>
              </a:bgClr>
            </a:pattFill>
            <a:ln w="12700">
              <a:solidFill>
                <a:srgbClr val="666666"/>
              </a:solidFill>
              <a:miter lim="800000"/>
              <a:headEnd/>
              <a:tailEnd/>
            </a:ln>
          </p:spPr>
          <p:txBody>
            <a:bodyPr wrap="none" anchor="ct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endParaRPr lang="en-US" altLang="en-US" kern="0">
                <a:cs typeface="+mn-cs"/>
              </a:endParaRPr>
            </a:p>
          </p:txBody>
        </p:sp>
        <p:sp>
          <p:nvSpPr>
            <p:cNvPr id="323" name="Line 159"/>
            <p:cNvSpPr>
              <a:spLocks noChangeShapeType="1"/>
            </p:cNvSpPr>
            <p:nvPr/>
          </p:nvSpPr>
          <p:spPr bwMode="auto">
            <a:xfrm>
              <a:off x="981" y="1645"/>
              <a:ext cx="171" cy="0"/>
            </a:xfrm>
            <a:prstGeom prst="line">
              <a:avLst/>
            </a:prstGeom>
            <a:noFill/>
            <a:ln w="12700">
              <a:solidFill>
                <a:srgbClr val="666666"/>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24" name="Rectangle 160"/>
            <p:cNvSpPr>
              <a:spLocks noChangeArrowheads="1"/>
            </p:cNvSpPr>
            <p:nvPr/>
          </p:nvSpPr>
          <p:spPr bwMode="auto">
            <a:xfrm>
              <a:off x="240" y="2496"/>
              <a:ext cx="753"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762000" eaLnBrk="0" hangingPunct="0">
                <a:defRPr sz="1000">
                  <a:solidFill>
                    <a:schemeClr val="tx1"/>
                  </a:solidFill>
                  <a:latin typeface="Arial" charset="0"/>
                  <a:ea typeface="ＭＳ Ｐゴシック" pitchFamily="34" charset="-128"/>
                </a:defRPr>
              </a:lvl1pPr>
              <a:lvl2pPr marL="742950" indent="-285750" defTabSz="762000" eaLnBrk="0" hangingPunct="0">
                <a:defRPr sz="1000">
                  <a:solidFill>
                    <a:schemeClr val="tx1"/>
                  </a:solidFill>
                  <a:latin typeface="Arial" charset="0"/>
                  <a:ea typeface="ＭＳ Ｐゴシック" pitchFamily="34" charset="-128"/>
                </a:defRPr>
              </a:lvl2pPr>
              <a:lvl3pPr marL="1143000" indent="-228600" defTabSz="762000" eaLnBrk="0" hangingPunct="0">
                <a:defRPr sz="1000">
                  <a:solidFill>
                    <a:schemeClr val="tx1"/>
                  </a:solidFill>
                  <a:latin typeface="Arial" charset="0"/>
                  <a:ea typeface="ＭＳ Ｐゴシック" pitchFamily="34" charset="-128"/>
                </a:defRPr>
              </a:lvl3pPr>
              <a:lvl4pPr marL="1600200" indent="-228600" defTabSz="762000" eaLnBrk="0" hangingPunct="0">
                <a:defRPr sz="1000">
                  <a:solidFill>
                    <a:schemeClr val="tx1"/>
                  </a:solidFill>
                  <a:latin typeface="Arial" charset="0"/>
                  <a:ea typeface="ＭＳ Ｐゴシック" pitchFamily="34" charset="-128"/>
                </a:defRPr>
              </a:lvl4pPr>
              <a:lvl5pPr marL="2057400" indent="-228600" defTabSz="762000" eaLnBrk="0" hangingPunct="0">
                <a:defRPr sz="1000">
                  <a:solidFill>
                    <a:schemeClr val="tx1"/>
                  </a:solidFill>
                  <a:latin typeface="Arial" charset="0"/>
                  <a:ea typeface="ＭＳ Ｐゴシック" pitchFamily="34" charset="-128"/>
                </a:defRPr>
              </a:lvl5pPr>
              <a:lvl6pPr marL="25146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600" b="1" kern="0">
                  <a:cs typeface="+mn-cs"/>
                </a:rPr>
                <a:t>Blood inlet</a:t>
              </a:r>
            </a:p>
          </p:txBody>
        </p:sp>
        <p:sp>
          <p:nvSpPr>
            <p:cNvPr id="325" name="Rectangle 161"/>
            <p:cNvSpPr>
              <a:spLocks noChangeArrowheads="1"/>
            </p:cNvSpPr>
            <p:nvPr/>
          </p:nvSpPr>
          <p:spPr bwMode="auto">
            <a:xfrm>
              <a:off x="2467" y="3766"/>
              <a:ext cx="83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762000" eaLnBrk="0" hangingPunct="0">
                <a:defRPr sz="1000">
                  <a:solidFill>
                    <a:schemeClr val="tx1"/>
                  </a:solidFill>
                  <a:latin typeface="Arial" charset="0"/>
                  <a:ea typeface="ＭＳ Ｐゴシック" pitchFamily="34" charset="-128"/>
                </a:defRPr>
              </a:lvl1pPr>
              <a:lvl2pPr marL="742950" indent="-285750" defTabSz="762000" eaLnBrk="0" hangingPunct="0">
                <a:defRPr sz="1000">
                  <a:solidFill>
                    <a:schemeClr val="tx1"/>
                  </a:solidFill>
                  <a:latin typeface="Arial" charset="0"/>
                  <a:ea typeface="ＭＳ Ｐゴシック" pitchFamily="34" charset="-128"/>
                </a:defRPr>
              </a:lvl2pPr>
              <a:lvl3pPr marL="1143000" indent="-228600" defTabSz="762000" eaLnBrk="0" hangingPunct="0">
                <a:defRPr sz="1000">
                  <a:solidFill>
                    <a:schemeClr val="tx1"/>
                  </a:solidFill>
                  <a:latin typeface="Arial" charset="0"/>
                  <a:ea typeface="ＭＳ Ｐゴシック" pitchFamily="34" charset="-128"/>
                </a:defRPr>
              </a:lvl3pPr>
              <a:lvl4pPr marL="1600200" indent="-228600" defTabSz="762000" eaLnBrk="0" hangingPunct="0">
                <a:defRPr sz="1000">
                  <a:solidFill>
                    <a:schemeClr val="tx1"/>
                  </a:solidFill>
                  <a:latin typeface="Arial" charset="0"/>
                  <a:ea typeface="ＭＳ Ｐゴシック" pitchFamily="34" charset="-128"/>
                </a:defRPr>
              </a:lvl4pPr>
              <a:lvl5pPr marL="2057400" indent="-228600" defTabSz="762000" eaLnBrk="0" hangingPunct="0">
                <a:defRPr sz="1000">
                  <a:solidFill>
                    <a:schemeClr val="tx1"/>
                  </a:solidFill>
                  <a:latin typeface="Arial" charset="0"/>
                  <a:ea typeface="ＭＳ Ｐゴシック" pitchFamily="34" charset="-128"/>
                </a:defRPr>
              </a:lvl5pPr>
              <a:lvl6pPr marL="25146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600" b="1" kern="0">
                  <a:cs typeface="+mn-cs"/>
                </a:rPr>
                <a:t>Blood outlet</a:t>
              </a:r>
            </a:p>
          </p:txBody>
        </p:sp>
        <p:sp>
          <p:nvSpPr>
            <p:cNvPr id="326" name="Line 162"/>
            <p:cNvSpPr>
              <a:spLocks noChangeShapeType="1"/>
            </p:cNvSpPr>
            <p:nvPr/>
          </p:nvSpPr>
          <p:spPr bwMode="auto">
            <a:xfrm flipV="1">
              <a:off x="1799" y="1344"/>
              <a:ext cx="0" cy="241"/>
            </a:xfrm>
            <a:prstGeom prst="line">
              <a:avLst/>
            </a:prstGeom>
            <a:noFill/>
            <a:ln w="254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27" name="Line 163"/>
            <p:cNvSpPr>
              <a:spLocks noChangeShapeType="1"/>
            </p:cNvSpPr>
            <p:nvPr/>
          </p:nvSpPr>
          <p:spPr bwMode="auto">
            <a:xfrm>
              <a:off x="1799" y="3679"/>
              <a:ext cx="0" cy="217"/>
            </a:xfrm>
            <a:prstGeom prst="line">
              <a:avLst/>
            </a:prstGeom>
            <a:noFill/>
            <a:ln w="254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28" name="Freeform 164"/>
            <p:cNvSpPr>
              <a:spLocks/>
            </p:cNvSpPr>
            <p:nvPr/>
          </p:nvSpPr>
          <p:spPr bwMode="auto">
            <a:xfrm>
              <a:off x="2362" y="3144"/>
              <a:ext cx="289" cy="546"/>
            </a:xfrm>
            <a:custGeom>
              <a:avLst/>
              <a:gdLst>
                <a:gd name="T0" fmla="*/ 1 w 490"/>
                <a:gd name="T1" fmla="*/ 21 h 610"/>
                <a:gd name="T2" fmla="*/ 1 w 490"/>
                <a:gd name="T3" fmla="*/ 18 h 610"/>
                <a:gd name="T4" fmla="*/ 1 w 490"/>
                <a:gd name="T5" fmla="*/ 14 h 610"/>
                <a:gd name="T6" fmla="*/ 1 w 490"/>
                <a:gd name="T7" fmla="*/ 16 h 610"/>
                <a:gd name="T8" fmla="*/ 1 w 490"/>
                <a:gd name="T9" fmla="*/ 16 h 610"/>
                <a:gd name="T10" fmla="*/ 1 w 490"/>
                <a:gd name="T11" fmla="*/ 16 h 610"/>
                <a:gd name="T12" fmla="*/ 1 w 490"/>
                <a:gd name="T13" fmla="*/ 15 h 610"/>
                <a:gd name="T14" fmla="*/ 1 w 490"/>
                <a:gd name="T15" fmla="*/ 15 h 610"/>
                <a:gd name="T16" fmla="*/ 1 w 490"/>
                <a:gd name="T17" fmla="*/ 13 h 610"/>
                <a:gd name="T18" fmla="*/ 1 w 490"/>
                <a:gd name="T19" fmla="*/ 13 h 610"/>
                <a:gd name="T20" fmla="*/ 1 w 490"/>
                <a:gd name="T21" fmla="*/ 0 h 610"/>
                <a:gd name="T22" fmla="*/ 0 w 490"/>
                <a:gd name="T23" fmla="*/ 0 h 610"/>
                <a:gd name="T24" fmla="*/ 0 w 490"/>
                <a:gd name="T25" fmla="*/ 13 h 610"/>
                <a:gd name="T26" fmla="*/ 0 w 490"/>
                <a:gd name="T27" fmla="*/ 14 h 610"/>
                <a:gd name="T28" fmla="*/ 1 w 490"/>
                <a:gd name="T29" fmla="*/ 15 h 610"/>
                <a:gd name="T30" fmla="*/ 1 w 490"/>
                <a:gd name="T31" fmla="*/ 16 h 610"/>
                <a:gd name="T32" fmla="*/ 1 w 490"/>
                <a:gd name="T33" fmla="*/ 17 h 610"/>
                <a:gd name="T34" fmla="*/ 1 w 490"/>
                <a:gd name="T35" fmla="*/ 17 h 610"/>
                <a:gd name="T36" fmla="*/ 1 w 490"/>
                <a:gd name="T37" fmla="*/ 18 h 610"/>
                <a:gd name="T38" fmla="*/ 1 w 490"/>
                <a:gd name="T39" fmla="*/ 19 h 610"/>
                <a:gd name="T40" fmla="*/ 1 w 490"/>
                <a:gd name="T41" fmla="*/ 19 h 610"/>
                <a:gd name="T42" fmla="*/ 1 w 490"/>
                <a:gd name="T43" fmla="*/ 19 h 610"/>
                <a:gd name="T44" fmla="*/ 1 w 490"/>
                <a:gd name="T45" fmla="*/ 19 h 610"/>
                <a:gd name="T46" fmla="*/ 1 w 490"/>
                <a:gd name="T47" fmla="*/ 20 h 610"/>
                <a:gd name="T48" fmla="*/ 1 w 490"/>
                <a:gd name="T49" fmla="*/ 20 h 610"/>
                <a:gd name="T50" fmla="*/ 1 w 490"/>
                <a:gd name="T51" fmla="*/ 20 h 610"/>
                <a:gd name="T52" fmla="*/ 1 w 490"/>
                <a:gd name="T53" fmla="*/ 21 h 6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0"/>
                <a:gd name="T82" fmla="*/ 0 h 610"/>
                <a:gd name="T83" fmla="*/ 490 w 490"/>
                <a:gd name="T84" fmla="*/ 610 h 6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0" h="610">
                  <a:moveTo>
                    <a:pt x="364" y="609"/>
                  </a:moveTo>
                  <a:lnTo>
                    <a:pt x="489" y="508"/>
                  </a:lnTo>
                  <a:lnTo>
                    <a:pt x="365" y="405"/>
                  </a:lnTo>
                  <a:lnTo>
                    <a:pt x="366" y="457"/>
                  </a:lnTo>
                  <a:lnTo>
                    <a:pt x="122" y="457"/>
                  </a:lnTo>
                  <a:lnTo>
                    <a:pt x="104" y="449"/>
                  </a:lnTo>
                  <a:lnTo>
                    <a:pt x="91" y="436"/>
                  </a:lnTo>
                  <a:lnTo>
                    <a:pt x="84" y="416"/>
                  </a:lnTo>
                  <a:lnTo>
                    <a:pt x="81" y="388"/>
                  </a:lnTo>
                  <a:lnTo>
                    <a:pt x="82" y="356"/>
                  </a:lnTo>
                  <a:lnTo>
                    <a:pt x="83" y="0"/>
                  </a:lnTo>
                  <a:lnTo>
                    <a:pt x="0" y="0"/>
                  </a:lnTo>
                  <a:lnTo>
                    <a:pt x="0" y="356"/>
                  </a:lnTo>
                  <a:lnTo>
                    <a:pt x="0" y="405"/>
                  </a:lnTo>
                  <a:lnTo>
                    <a:pt x="3" y="424"/>
                  </a:lnTo>
                  <a:lnTo>
                    <a:pt x="6" y="449"/>
                  </a:lnTo>
                  <a:lnTo>
                    <a:pt x="12" y="466"/>
                  </a:lnTo>
                  <a:lnTo>
                    <a:pt x="19" y="485"/>
                  </a:lnTo>
                  <a:lnTo>
                    <a:pt x="26" y="499"/>
                  </a:lnTo>
                  <a:lnTo>
                    <a:pt x="38" y="517"/>
                  </a:lnTo>
                  <a:lnTo>
                    <a:pt x="53" y="530"/>
                  </a:lnTo>
                  <a:lnTo>
                    <a:pt x="67" y="541"/>
                  </a:lnTo>
                  <a:lnTo>
                    <a:pt x="83" y="551"/>
                  </a:lnTo>
                  <a:lnTo>
                    <a:pt x="102" y="557"/>
                  </a:lnTo>
                  <a:lnTo>
                    <a:pt x="121" y="558"/>
                  </a:lnTo>
                  <a:lnTo>
                    <a:pt x="365" y="557"/>
                  </a:lnTo>
                  <a:lnTo>
                    <a:pt x="364" y="609"/>
                  </a:lnTo>
                </a:path>
              </a:pathLst>
            </a:custGeom>
            <a:solidFill>
              <a:srgbClr val="FC0128"/>
            </a:solidFill>
            <a:ln w="12700" cap="rnd">
              <a:solidFill>
                <a:srgbClr val="666666"/>
              </a:solidFill>
              <a:round/>
              <a:headEnd/>
              <a:tailEnd/>
            </a:ln>
          </p:spPr>
          <p:txBody>
            <a:bodyPr/>
            <a:lstStyle/>
            <a:p>
              <a:pPr>
                <a:defRPr/>
              </a:pPr>
              <a:endParaRPr lang="en-US" sz="1000" kern="0">
                <a:latin typeface="+mn-lt"/>
                <a:ea typeface="ＭＳ Ｐゴシック" pitchFamily="34" charset="-128"/>
                <a:cs typeface="+mn-cs"/>
              </a:endParaRPr>
            </a:p>
          </p:txBody>
        </p:sp>
        <p:sp>
          <p:nvSpPr>
            <p:cNvPr id="329" name="Line 165"/>
            <p:cNvSpPr>
              <a:spLocks noChangeShapeType="1"/>
            </p:cNvSpPr>
            <p:nvPr/>
          </p:nvSpPr>
          <p:spPr bwMode="auto">
            <a:xfrm>
              <a:off x="2360" y="1706"/>
              <a:ext cx="114" cy="1717"/>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0" name="Line 166"/>
            <p:cNvSpPr>
              <a:spLocks noChangeShapeType="1"/>
            </p:cNvSpPr>
            <p:nvPr/>
          </p:nvSpPr>
          <p:spPr bwMode="auto">
            <a:xfrm>
              <a:off x="2315" y="3677"/>
              <a:ext cx="370"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1" name="Line 167"/>
            <p:cNvSpPr>
              <a:spLocks noChangeShapeType="1"/>
            </p:cNvSpPr>
            <p:nvPr/>
          </p:nvSpPr>
          <p:spPr bwMode="auto">
            <a:xfrm>
              <a:off x="2689" y="3505"/>
              <a:ext cx="0" cy="169"/>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2" name="Line 168"/>
            <p:cNvSpPr>
              <a:spLocks noChangeShapeType="1"/>
            </p:cNvSpPr>
            <p:nvPr/>
          </p:nvSpPr>
          <p:spPr bwMode="auto">
            <a:xfrm>
              <a:off x="2535" y="3500"/>
              <a:ext cx="152"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3" name="Freeform 169"/>
            <p:cNvSpPr>
              <a:spLocks/>
            </p:cNvSpPr>
            <p:nvPr/>
          </p:nvSpPr>
          <p:spPr bwMode="auto">
            <a:xfrm>
              <a:off x="2477" y="3427"/>
              <a:ext cx="56" cy="75"/>
            </a:xfrm>
            <a:custGeom>
              <a:avLst/>
              <a:gdLst>
                <a:gd name="T0" fmla="*/ 1 w 96"/>
                <a:gd name="T1" fmla="*/ 5 h 83"/>
                <a:gd name="T2" fmla="*/ 1 w 96"/>
                <a:gd name="T3" fmla="*/ 5 h 83"/>
                <a:gd name="T4" fmla="*/ 1 w 96"/>
                <a:gd name="T5" fmla="*/ 5 h 83"/>
                <a:gd name="T6" fmla="*/ 1 w 96"/>
                <a:gd name="T7" fmla="*/ 5 h 83"/>
                <a:gd name="T8" fmla="*/ 1 w 96"/>
                <a:gd name="T9" fmla="*/ 5 h 83"/>
                <a:gd name="T10" fmla="*/ 1 w 96"/>
                <a:gd name="T11" fmla="*/ 5 h 83"/>
                <a:gd name="T12" fmla="*/ 1 w 96"/>
                <a:gd name="T13" fmla="*/ 5 h 83"/>
                <a:gd name="T14" fmla="*/ 1 w 96"/>
                <a:gd name="T15" fmla="*/ 5 h 83"/>
                <a:gd name="T16" fmla="*/ 0 w 96"/>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83"/>
                <a:gd name="T29" fmla="*/ 96 w 96"/>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83">
                  <a:moveTo>
                    <a:pt x="95" y="82"/>
                  </a:moveTo>
                  <a:lnTo>
                    <a:pt x="77" y="80"/>
                  </a:lnTo>
                  <a:lnTo>
                    <a:pt x="60" y="75"/>
                  </a:lnTo>
                  <a:lnTo>
                    <a:pt x="45" y="68"/>
                  </a:lnTo>
                  <a:lnTo>
                    <a:pt x="31" y="58"/>
                  </a:lnTo>
                  <a:lnTo>
                    <a:pt x="19" y="46"/>
                  </a:lnTo>
                  <a:lnTo>
                    <a:pt x="10" y="32"/>
                  </a:lnTo>
                  <a:lnTo>
                    <a:pt x="3" y="16"/>
                  </a:lnTo>
                  <a:lnTo>
                    <a:pt x="0" y="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334" name="Line 170"/>
            <p:cNvSpPr>
              <a:spLocks noChangeShapeType="1"/>
            </p:cNvSpPr>
            <p:nvPr/>
          </p:nvSpPr>
          <p:spPr bwMode="auto">
            <a:xfrm>
              <a:off x="2444" y="1582"/>
              <a:ext cx="0" cy="111"/>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5" name="Line 171"/>
            <p:cNvSpPr>
              <a:spLocks noChangeShapeType="1"/>
            </p:cNvSpPr>
            <p:nvPr/>
          </p:nvSpPr>
          <p:spPr bwMode="auto">
            <a:xfrm flipV="1">
              <a:off x="2430" y="1677"/>
              <a:ext cx="0" cy="25"/>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6" name="Line 172"/>
            <p:cNvSpPr>
              <a:spLocks noChangeShapeType="1"/>
            </p:cNvSpPr>
            <p:nvPr/>
          </p:nvSpPr>
          <p:spPr bwMode="auto">
            <a:xfrm>
              <a:off x="2429" y="1700"/>
              <a:ext cx="12"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7" name="Line 173"/>
            <p:cNvSpPr>
              <a:spLocks noChangeShapeType="1"/>
            </p:cNvSpPr>
            <p:nvPr/>
          </p:nvSpPr>
          <p:spPr bwMode="auto">
            <a:xfrm flipV="1">
              <a:off x="2372" y="1680"/>
              <a:ext cx="57" cy="9"/>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38" name="Freeform 174"/>
            <p:cNvSpPr>
              <a:spLocks/>
            </p:cNvSpPr>
            <p:nvPr/>
          </p:nvSpPr>
          <p:spPr bwMode="auto">
            <a:xfrm>
              <a:off x="2319" y="1581"/>
              <a:ext cx="111" cy="10"/>
            </a:xfrm>
            <a:custGeom>
              <a:avLst/>
              <a:gdLst>
                <a:gd name="T0" fmla="*/ 0 w 191"/>
                <a:gd name="T1" fmla="*/ 5 h 11"/>
                <a:gd name="T2" fmla="*/ 1 w 191"/>
                <a:gd name="T3" fmla="*/ 5 h 11"/>
                <a:gd name="T4" fmla="*/ 1 w 191"/>
                <a:gd name="T5" fmla="*/ 0 h 11"/>
                <a:gd name="T6" fmla="*/ 0 60000 65536"/>
                <a:gd name="T7" fmla="*/ 0 60000 65536"/>
                <a:gd name="T8" fmla="*/ 0 60000 65536"/>
                <a:gd name="T9" fmla="*/ 0 w 191"/>
                <a:gd name="T10" fmla="*/ 0 h 11"/>
                <a:gd name="T11" fmla="*/ 191 w 191"/>
                <a:gd name="T12" fmla="*/ 11 h 11"/>
              </a:gdLst>
              <a:ahLst/>
              <a:cxnLst>
                <a:cxn ang="T6">
                  <a:pos x="T0" y="T1"/>
                </a:cxn>
                <a:cxn ang="T7">
                  <a:pos x="T2" y="T3"/>
                </a:cxn>
                <a:cxn ang="T8">
                  <a:pos x="T4" y="T5"/>
                </a:cxn>
              </a:cxnLst>
              <a:rect l="T9" t="T10" r="T11" b="T12"/>
              <a:pathLst>
                <a:path w="191" h="11">
                  <a:moveTo>
                    <a:pt x="0" y="10"/>
                  </a:moveTo>
                  <a:lnTo>
                    <a:pt x="190" y="10"/>
                  </a:lnTo>
                  <a:lnTo>
                    <a:pt x="190" y="0"/>
                  </a:lnTo>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en-US" sz="1000" kern="0">
                <a:latin typeface="+mn-lt"/>
                <a:ea typeface="ＭＳ Ｐゴシック" pitchFamily="34" charset="-128"/>
                <a:cs typeface="+mn-cs"/>
              </a:endParaRPr>
            </a:p>
          </p:txBody>
        </p:sp>
        <p:sp>
          <p:nvSpPr>
            <p:cNvPr id="339" name="Line 175"/>
            <p:cNvSpPr>
              <a:spLocks noChangeShapeType="1"/>
            </p:cNvSpPr>
            <p:nvPr/>
          </p:nvSpPr>
          <p:spPr bwMode="auto">
            <a:xfrm>
              <a:off x="2431" y="1576"/>
              <a:ext cx="11"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0" name="Arc 176"/>
            <p:cNvSpPr>
              <a:spLocks/>
            </p:cNvSpPr>
            <p:nvPr/>
          </p:nvSpPr>
          <p:spPr bwMode="auto">
            <a:xfrm>
              <a:off x="2359" y="1688"/>
              <a:ext cx="11" cy="17"/>
            </a:xfrm>
            <a:custGeom>
              <a:avLst/>
              <a:gdLst>
                <a:gd name="T0" fmla="*/ 0 w 21600"/>
                <a:gd name="T1" fmla="*/ 0 h 21573"/>
                <a:gd name="T2" fmla="*/ 0 w 21600"/>
                <a:gd name="T3" fmla="*/ 0 h 21573"/>
                <a:gd name="T4" fmla="*/ 0 w 21600"/>
                <a:gd name="T5" fmla="*/ 0 h 21573"/>
                <a:gd name="T6" fmla="*/ 0 60000 65536"/>
                <a:gd name="T7" fmla="*/ 0 60000 65536"/>
                <a:gd name="T8" fmla="*/ 0 60000 65536"/>
                <a:gd name="T9" fmla="*/ 0 w 21600"/>
                <a:gd name="T10" fmla="*/ 0 h 21573"/>
                <a:gd name="T11" fmla="*/ 21600 w 21600"/>
                <a:gd name="T12" fmla="*/ 21573 h 21573"/>
              </a:gdLst>
              <a:ahLst/>
              <a:cxnLst>
                <a:cxn ang="T6">
                  <a:pos x="T0" y="T1"/>
                </a:cxn>
                <a:cxn ang="T7">
                  <a:pos x="T2" y="T3"/>
                </a:cxn>
                <a:cxn ang="T8">
                  <a:pos x="T4" y="T5"/>
                </a:cxn>
              </a:cxnLst>
              <a:rect l="T9" t="T10" r="T11" b="T12"/>
              <a:pathLst>
                <a:path w="21600" h="21573" fill="none" extrusionOk="0">
                  <a:moveTo>
                    <a:pt x="0" y="21573"/>
                  </a:moveTo>
                  <a:cubicBezTo>
                    <a:pt x="0" y="10063"/>
                    <a:pt x="9025" y="574"/>
                    <a:pt x="20520" y="-1"/>
                  </a:cubicBezTo>
                </a:path>
                <a:path w="21600" h="21573" stroke="0" extrusionOk="0">
                  <a:moveTo>
                    <a:pt x="0" y="21573"/>
                  </a:moveTo>
                  <a:cubicBezTo>
                    <a:pt x="0" y="10063"/>
                    <a:pt x="9025" y="574"/>
                    <a:pt x="20520" y="-1"/>
                  </a:cubicBezTo>
                  <a:lnTo>
                    <a:pt x="21600" y="21573"/>
                  </a:lnTo>
                  <a:lnTo>
                    <a:pt x="0" y="21573"/>
                  </a:lnTo>
                  <a:close/>
                </a:path>
              </a:pathLst>
            </a:custGeom>
            <a:noFill/>
            <a:ln w="12700" cap="rnd">
              <a:solidFill>
                <a:srgbClr val="66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1" name="Rectangle 177"/>
            <p:cNvSpPr>
              <a:spLocks noChangeArrowheads="1"/>
            </p:cNvSpPr>
            <p:nvPr/>
          </p:nvSpPr>
          <p:spPr bwMode="auto">
            <a:xfrm>
              <a:off x="2671" y="1421"/>
              <a:ext cx="656"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defTabSz="762000" eaLnBrk="0" hangingPunct="0">
                <a:defRPr sz="1000">
                  <a:solidFill>
                    <a:schemeClr val="tx1"/>
                  </a:solidFill>
                  <a:latin typeface="Arial" charset="0"/>
                  <a:ea typeface="ＭＳ Ｐゴシック" pitchFamily="34" charset="-128"/>
                </a:defRPr>
              </a:lvl1pPr>
              <a:lvl2pPr marL="742950" indent="-285750" defTabSz="762000" eaLnBrk="0" hangingPunct="0">
                <a:defRPr sz="1000">
                  <a:solidFill>
                    <a:schemeClr val="tx1"/>
                  </a:solidFill>
                  <a:latin typeface="Arial" charset="0"/>
                  <a:ea typeface="ＭＳ Ｐゴシック" pitchFamily="34" charset="-128"/>
                </a:defRPr>
              </a:lvl2pPr>
              <a:lvl3pPr marL="1143000" indent="-228600" defTabSz="762000" eaLnBrk="0" hangingPunct="0">
                <a:defRPr sz="1000">
                  <a:solidFill>
                    <a:schemeClr val="tx1"/>
                  </a:solidFill>
                  <a:latin typeface="Arial" charset="0"/>
                  <a:ea typeface="ＭＳ Ｐゴシック" pitchFamily="34" charset="-128"/>
                </a:defRPr>
              </a:lvl3pPr>
              <a:lvl4pPr marL="1600200" indent="-228600" defTabSz="762000" eaLnBrk="0" hangingPunct="0">
                <a:defRPr sz="1000">
                  <a:solidFill>
                    <a:schemeClr val="tx1"/>
                  </a:solidFill>
                  <a:latin typeface="Arial" charset="0"/>
                  <a:ea typeface="ＭＳ Ｐゴシック" pitchFamily="34" charset="-128"/>
                </a:defRPr>
              </a:lvl4pPr>
              <a:lvl5pPr marL="2057400" indent="-228600" defTabSz="762000" eaLnBrk="0" hangingPunct="0">
                <a:defRPr sz="1000">
                  <a:solidFill>
                    <a:schemeClr val="tx1"/>
                  </a:solidFill>
                  <a:latin typeface="Arial" charset="0"/>
                  <a:ea typeface="ＭＳ Ｐゴシック" pitchFamily="34" charset="-128"/>
                </a:defRPr>
              </a:lvl5pPr>
              <a:lvl6pPr marL="25146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defTabSz="7620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600" b="1" kern="0">
                  <a:cs typeface="+mn-cs"/>
                </a:rPr>
                <a:t>Luer port</a:t>
              </a:r>
            </a:p>
          </p:txBody>
        </p:sp>
        <p:sp>
          <p:nvSpPr>
            <p:cNvPr id="342" name="Line 178"/>
            <p:cNvSpPr>
              <a:spLocks noChangeShapeType="1"/>
            </p:cNvSpPr>
            <p:nvPr/>
          </p:nvSpPr>
          <p:spPr bwMode="auto">
            <a:xfrm flipH="1">
              <a:off x="2475" y="1646"/>
              <a:ext cx="154"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3" name="Line 182"/>
            <p:cNvSpPr>
              <a:spLocks noChangeShapeType="1"/>
            </p:cNvSpPr>
            <p:nvPr/>
          </p:nvSpPr>
          <p:spPr bwMode="auto">
            <a:xfrm flipH="1">
              <a:off x="960" y="2016"/>
              <a:ext cx="288"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4" name="Line 183"/>
            <p:cNvSpPr>
              <a:spLocks noChangeShapeType="1"/>
            </p:cNvSpPr>
            <p:nvPr/>
          </p:nvSpPr>
          <p:spPr bwMode="auto">
            <a:xfrm flipH="1">
              <a:off x="960" y="2160"/>
              <a:ext cx="288"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5" name="Line 188"/>
            <p:cNvSpPr>
              <a:spLocks noChangeShapeType="1"/>
            </p:cNvSpPr>
            <p:nvPr/>
          </p:nvSpPr>
          <p:spPr bwMode="auto">
            <a:xfrm flipH="1">
              <a:off x="960" y="3024"/>
              <a:ext cx="288"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6" name="Line 189"/>
            <p:cNvSpPr>
              <a:spLocks noChangeShapeType="1"/>
            </p:cNvSpPr>
            <p:nvPr/>
          </p:nvSpPr>
          <p:spPr bwMode="auto">
            <a:xfrm flipH="1">
              <a:off x="960" y="3168"/>
              <a:ext cx="288" cy="0"/>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7" name="Line 190"/>
            <p:cNvSpPr>
              <a:spLocks noChangeShapeType="1"/>
            </p:cNvSpPr>
            <p:nvPr/>
          </p:nvSpPr>
          <p:spPr bwMode="auto">
            <a:xfrm flipH="1">
              <a:off x="1248" y="2160"/>
              <a:ext cx="0" cy="86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8" name="Line 192"/>
            <p:cNvSpPr>
              <a:spLocks noChangeShapeType="1"/>
            </p:cNvSpPr>
            <p:nvPr/>
          </p:nvSpPr>
          <p:spPr bwMode="auto">
            <a:xfrm flipH="1" flipV="1">
              <a:off x="1248" y="3168"/>
              <a:ext cx="3" cy="508"/>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49" name="Line 194"/>
            <p:cNvSpPr>
              <a:spLocks noChangeShapeType="1"/>
            </p:cNvSpPr>
            <p:nvPr/>
          </p:nvSpPr>
          <p:spPr bwMode="auto">
            <a:xfrm flipH="1" flipV="1">
              <a:off x="960" y="3024"/>
              <a:ext cx="0" cy="143"/>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50" name="Line 197"/>
            <p:cNvSpPr>
              <a:spLocks noChangeShapeType="1"/>
            </p:cNvSpPr>
            <p:nvPr/>
          </p:nvSpPr>
          <p:spPr bwMode="auto">
            <a:xfrm flipH="1" flipV="1">
              <a:off x="960" y="2016"/>
              <a:ext cx="0" cy="144"/>
            </a:xfrm>
            <a:prstGeom prst="line">
              <a:avLst/>
            </a:prstGeom>
            <a:noFill/>
            <a:ln w="127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sz="1000" kern="0">
                <a:latin typeface="+mn-lt"/>
                <a:ea typeface="ＭＳ Ｐゴシック" pitchFamily="34" charset="-128"/>
                <a:cs typeface="+mn-cs"/>
              </a:endParaRPr>
            </a:p>
          </p:txBody>
        </p:sp>
        <p:sp>
          <p:nvSpPr>
            <p:cNvPr id="351" name="Line 203"/>
            <p:cNvSpPr>
              <a:spLocks noChangeShapeType="1"/>
            </p:cNvSpPr>
            <p:nvPr/>
          </p:nvSpPr>
          <p:spPr bwMode="auto">
            <a:xfrm>
              <a:off x="768" y="2784"/>
              <a:ext cx="192" cy="24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a:defRPr/>
              </a:pPr>
              <a:endParaRPr lang="en-US" sz="1000" kern="0">
                <a:latin typeface="+mn-lt"/>
                <a:ea typeface="ＭＳ Ｐゴシック" pitchFamily="34" charset="-128"/>
                <a:cs typeface="+mn-cs"/>
              </a:endParaRPr>
            </a:p>
          </p:txBody>
        </p:sp>
        <p:sp>
          <p:nvSpPr>
            <p:cNvPr id="352" name="Line 204"/>
            <p:cNvSpPr>
              <a:spLocks noChangeShapeType="1"/>
            </p:cNvSpPr>
            <p:nvPr/>
          </p:nvSpPr>
          <p:spPr bwMode="auto">
            <a:xfrm flipV="1">
              <a:off x="768" y="2112"/>
              <a:ext cx="192" cy="432"/>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a:defRPr/>
              </a:pPr>
              <a:endParaRPr lang="en-US" sz="1000" kern="0">
                <a:latin typeface="+mn-lt"/>
                <a:ea typeface="ＭＳ Ｐゴシック" pitchFamily="34" charset="-128"/>
                <a:cs typeface="+mn-cs"/>
              </a:endParaRPr>
            </a:p>
          </p:txBody>
        </p:sp>
        <p:sp>
          <p:nvSpPr>
            <p:cNvPr id="353" name="Line 209"/>
            <p:cNvSpPr>
              <a:spLocks noChangeShapeType="1"/>
            </p:cNvSpPr>
            <p:nvPr/>
          </p:nvSpPr>
          <p:spPr bwMode="auto">
            <a:xfrm>
              <a:off x="672" y="3104"/>
              <a:ext cx="384" cy="0"/>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a:defRPr/>
              </a:pPr>
              <a:endParaRPr lang="en-US" sz="1000" kern="0">
                <a:latin typeface="+mn-lt"/>
                <a:ea typeface="ＭＳ Ｐゴシック" pitchFamily="34" charset="-128"/>
                <a:cs typeface="+mn-cs"/>
              </a:endParaRPr>
            </a:p>
          </p:txBody>
        </p:sp>
        <p:sp>
          <p:nvSpPr>
            <p:cNvPr id="354" name="Line 210"/>
            <p:cNvSpPr>
              <a:spLocks noChangeShapeType="1"/>
            </p:cNvSpPr>
            <p:nvPr/>
          </p:nvSpPr>
          <p:spPr bwMode="auto">
            <a:xfrm>
              <a:off x="742" y="2092"/>
              <a:ext cx="384" cy="0"/>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a:defRPr/>
              </a:pPr>
              <a:endParaRPr lang="en-US" sz="1000" kern="0">
                <a:latin typeface="+mn-lt"/>
                <a:ea typeface="ＭＳ Ｐゴシック" pitchFamily="34" charset="-128"/>
                <a:cs typeface="+mn-cs"/>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10" hidden="1"/>
          <p:cNvGraphicFramePr>
            <a:graphicFrameLocks noChangeAspect="1"/>
          </p:cNvGraphicFramePr>
          <p:nvPr>
            <p:custDataLst>
              <p:tags r:id="rId2"/>
            </p:custDataLst>
            <p:extLst>
              <p:ext uri="{D42A27DB-BD31-4B8C-83A1-F6EECF244321}">
                <p14:modId xmlns:p14="http://schemas.microsoft.com/office/powerpoint/2010/main" val="256193247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4330" name="think-cell Slide" r:id="rId16" imgW="270" imgH="270" progId="">
                  <p:embed/>
                </p:oleObj>
              </mc:Choice>
              <mc:Fallback>
                <p:oleObj name="think-cell Slide" r:id="rId16" imgW="270" imgH="270" progId="">
                  <p:embed/>
                  <p:pic>
                    <p:nvPicPr>
                      <p:cNvPr id="19458" name="Object 10"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1"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Oxygenator Function</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19463" name="Date Placeholder 5"/>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19464" name="Footer Placeholder 6"/>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19465" name="Slide Number Placeholder 7"/>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B63E805C-A6F7-4450-B0B2-89728A454AB5}" type="slidenum">
              <a:rPr lang="en-US" altLang="en-US"/>
              <a:pPr/>
              <a:t>22</a:t>
            </a:fld>
            <a:endParaRPr lang="en-US" altLang="en-US"/>
          </a:p>
        </p:txBody>
      </p:sp>
      <p:pic>
        <p:nvPicPr>
          <p:cNvPr id="19459" name="Picture 2"/>
          <p:cNvPicPr>
            <a:picLocks noGrp="1" noChangeAspect="1" noChangeArrowheads="1"/>
          </p:cNvPicPr>
          <p:nvPr>
            <p:ph idx="4294967295"/>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694800" y="1927225"/>
            <a:ext cx="5221288" cy="3940175"/>
          </a:xfrm>
        </p:spPr>
      </p:pic>
      <p:sp>
        <p:nvSpPr>
          <p:cNvPr id="2" name="Content Placeholder 1"/>
          <p:cNvSpPr>
            <a:spLocks noGrp="1"/>
          </p:cNvSpPr>
          <p:nvPr>
            <p:ph idx="4294967295"/>
            <p:custDataLst>
              <p:tags r:id="rId9"/>
            </p:custDataLst>
          </p:nvPr>
        </p:nvSpPr>
        <p:spPr>
          <a:xfrm>
            <a:off x="6970713" y="1773238"/>
            <a:ext cx="5221287" cy="576262"/>
          </a:xfrm>
        </p:spPr>
        <p:txBody>
          <a:bodyPr/>
          <a:lstStyle/>
          <a:p>
            <a:pPr fontAlgn="auto">
              <a:spcAft>
                <a:spcPts val="0"/>
              </a:spcAft>
              <a:defRPr/>
            </a:pPr>
            <a:r>
              <a:rPr lang="en-US" sz="1400" err="1"/>
              <a:t>Polymethylpentene</a:t>
            </a:r>
            <a:r>
              <a:rPr lang="en-US" sz="1400"/>
              <a:t> Gas Exchange Hollow Fibers</a:t>
            </a:r>
          </a:p>
          <a:p>
            <a:pPr marL="171450" indent="-171450" fontAlgn="auto">
              <a:spcAft>
                <a:spcPts val="0"/>
              </a:spcAft>
              <a:buFont typeface="Arial" panose="020B0604020202020204" pitchFamily="34" charset="0"/>
              <a:buChar char="•"/>
              <a:defRPr/>
            </a:pPr>
            <a:r>
              <a:rPr lang="en-US" sz="1400"/>
              <a:t>Plasma-tight—O</a:t>
            </a:r>
            <a:r>
              <a:rPr lang="en-US" sz="1400" baseline="-25000"/>
              <a:t>2 </a:t>
            </a:r>
            <a:r>
              <a:rPr lang="en-US" sz="1400"/>
              <a:t>and CO</a:t>
            </a:r>
            <a:r>
              <a:rPr lang="en-US" sz="1400" baseline="-25000"/>
              <a:t>2</a:t>
            </a:r>
            <a:r>
              <a:rPr lang="en-US" sz="1400"/>
              <a:t> gas exchange through diffusion.</a:t>
            </a:r>
          </a:p>
          <a:p>
            <a:pPr fontAlgn="auto">
              <a:spcAft>
                <a:spcPts val="0"/>
              </a:spcAft>
              <a:defRPr/>
            </a:pPr>
            <a:endParaRPr lang="en-US" sz="1400"/>
          </a:p>
        </p:txBody>
      </p:sp>
      <p:sp>
        <p:nvSpPr>
          <p:cNvPr id="43" name="Rectangle 31"/>
          <p:cNvSpPr>
            <a:spLocks noChangeArrowheads="1"/>
          </p:cNvSpPr>
          <p:nvPr>
            <p:custDataLst>
              <p:tags r:id="rId10"/>
            </p:custDataLst>
          </p:nvPr>
        </p:nvSpPr>
        <p:spPr bwMode="auto">
          <a:xfrm>
            <a:off x="1943100" y="4440238"/>
            <a:ext cx="39592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1200">
                <a:solidFill>
                  <a:schemeClr val="tx1"/>
                </a:solidFill>
                <a:latin typeface="Arial" pitchFamily="34" charset="0"/>
              </a:defRPr>
            </a:lvl1pPr>
            <a:lvl2pPr marL="355600" indent="-17780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ct val="150000"/>
              </a:lnSpc>
              <a:spcBef>
                <a:spcPct val="50000"/>
              </a:spcBef>
              <a:buClr>
                <a:srgbClr val="253B7E"/>
              </a:buClr>
              <a:buFont typeface="Wingdings" pitchFamily="2" charset="2"/>
              <a:buChar char="§"/>
              <a:defRPr/>
            </a:pPr>
            <a:endParaRPr lang="en-US" altLang="en-US" sz="1400" b="1" kern="0" baseline="-25000">
              <a:solidFill>
                <a:srgbClr val="000000"/>
              </a:solidFill>
              <a:cs typeface="+mn-cs"/>
            </a:endParaRPr>
          </a:p>
        </p:txBody>
      </p:sp>
      <p:pic>
        <p:nvPicPr>
          <p:cNvPr id="19467" name="Picture 2"/>
          <p:cNvPicPr>
            <a:picLocks noChangeAspect="1" noChangeArrowheads="1"/>
          </p:cNvPicPr>
          <p:nvPr>
            <p:custDataLst>
              <p:tags r:id="rId11"/>
            </p:custDataLst>
          </p:nvPr>
        </p:nvPicPr>
        <p:blipFill>
          <a:blip r:embed="rId19">
            <a:extLst>
              <a:ext uri="{28A0092B-C50C-407E-A947-70E740481C1C}">
                <a14:useLocalDpi xmlns:a14="http://schemas.microsoft.com/office/drawing/2010/main" val="0"/>
              </a:ext>
            </a:extLst>
          </a:blip>
          <a:srcRect/>
          <a:stretch>
            <a:fillRect/>
          </a:stretch>
        </p:blipFill>
        <p:spPr bwMode="auto">
          <a:xfrm>
            <a:off x="7301888" y="3008313"/>
            <a:ext cx="29337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1"/>
          <p:cNvSpPr txBox="1">
            <a:spLocks/>
          </p:cNvSpPr>
          <p:nvPr>
            <p:custDataLst>
              <p:tags r:id="rId12"/>
            </p:custDataLst>
          </p:nvPr>
        </p:nvSpPr>
        <p:spPr bwMode="gray">
          <a:xfrm>
            <a:off x="6784258" y="2388778"/>
            <a:ext cx="4712417" cy="576672"/>
          </a:xfrm>
          <a:prstGeom prst="rect">
            <a:avLst/>
          </a:prstGeom>
        </p:spPr>
        <p:txBody>
          <a:bodyPr vert="horz" lIns="0" tIns="0" rIns="0" bIns="0" rtlCol="0">
            <a:noAutofit/>
          </a:bodyPr>
          <a:lstStyle>
            <a:lvl1pPr algn="l" defTabSz="685800" rtl="0" fontAlgn="base">
              <a:spcBef>
                <a:spcPts val="450"/>
              </a:spcBef>
              <a:spcAft>
                <a:spcPct val="0"/>
              </a:spcAft>
              <a:buFont typeface="Arial" panose="020B0604020202020204" pitchFamily="34" charset="0"/>
              <a:defRPr sz="1200" kern="1200">
                <a:solidFill>
                  <a:schemeClr val="tx1"/>
                </a:solidFill>
                <a:latin typeface="+mn-lt"/>
                <a:ea typeface="+mn-ea"/>
                <a:cs typeface="+mn-cs"/>
              </a:defRPr>
            </a:lvl1pPr>
            <a:lvl2pPr marL="161925"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2pPr>
            <a:lvl3pPr marL="323850"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3pPr>
            <a:lvl4pPr marL="485775"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4pPr>
            <a:lvl5pPr marL="647700"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fontAlgn="auto">
              <a:spcAft>
                <a:spcPts val="0"/>
              </a:spcAft>
              <a:buNone/>
              <a:defRPr/>
            </a:pPr>
            <a:r>
              <a:rPr lang="en-US" sz="1400"/>
              <a:t>Not compatible with liquid inhalation anesthetics (e.g. isoflurane, </a:t>
            </a:r>
            <a:r>
              <a:rPr lang="en-US" sz="1400" err="1"/>
              <a:t>ethrane</a:t>
            </a:r>
            <a:r>
              <a:rPr lang="en-US" sz="1400"/>
              <a:t>, </a:t>
            </a:r>
            <a:r>
              <a:rPr lang="en-US" sz="1400" err="1"/>
              <a:t>enflurane</a:t>
            </a:r>
            <a:r>
              <a:rPr lang="en-US" sz="1400"/>
              <a:t>). </a:t>
            </a:r>
          </a:p>
          <a:p>
            <a:pPr marL="171450" indent="-171450" fontAlgn="auto">
              <a:spcAft>
                <a:spcPts val="0"/>
              </a:spcAft>
              <a:buFont typeface="Arial" panose="020B0604020202020204" pitchFamily="34" charset="0"/>
              <a:buChar char="•"/>
              <a:defRPr/>
            </a:pPr>
            <a:endParaRPr lang="en-US" sz="1400"/>
          </a:p>
        </p:txBody>
      </p:sp>
      <p:pic>
        <p:nvPicPr>
          <p:cNvPr id="14" name="Bild 2" descr="Bildergebnis für warning">
            <a:hlinkClick r:id="rId20"/>
          </p:cNvPr>
          <p:cNvPicPr>
            <a:picLocks/>
          </p:cNvPicPr>
          <p:nvPr>
            <p:custDataLst>
              <p:tags r:id="rId13"/>
            </p:custDataLst>
          </p:nvPr>
        </p:nvPicPr>
        <p:blipFill rotWithShape="1">
          <a:blip r:embed="rId21" cstate="print">
            <a:extLst>
              <a:ext uri="{28A0092B-C50C-407E-A947-70E740481C1C}">
                <a14:useLocalDpi xmlns:a14="http://schemas.microsoft.com/office/drawing/2010/main" val="0"/>
              </a:ext>
            </a:extLst>
          </a:blip>
          <a:srcRect l="3188" t="7992" r="4362" b="9122"/>
          <a:stretch/>
        </p:blipFill>
        <p:spPr bwMode="auto">
          <a:xfrm>
            <a:off x="6418750" y="2420093"/>
            <a:ext cx="317598" cy="284743"/>
          </a:xfrm>
          <a:prstGeom prst="rect">
            <a:avLst/>
          </a:prstGeom>
          <a:noFill/>
          <a:ln>
            <a:noFill/>
          </a:ln>
        </p:spPr>
      </p:pic>
    </p:spTree>
    <p:extLst>
      <p:ext uri="{BB962C8B-B14F-4D97-AF65-F5344CB8AC3E}">
        <p14:creationId xmlns:p14="http://schemas.microsoft.com/office/powerpoint/2010/main" val="3500216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10" hidden="1"/>
          <p:cNvGraphicFramePr>
            <a:graphicFrameLocks noChangeAspect="1"/>
          </p:cNvGraphicFramePr>
          <p:nvPr>
            <p:custDataLst>
              <p:tags r:id="rId2"/>
            </p:custDataLst>
            <p:extLst>
              <p:ext uri="{D42A27DB-BD31-4B8C-83A1-F6EECF244321}">
                <p14:modId xmlns:p14="http://schemas.microsoft.com/office/powerpoint/2010/main" val="741559849"/>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6138" name="think-cell Slide" r:id="rId12" imgW="270" imgH="270" progId="">
                  <p:embed/>
                </p:oleObj>
              </mc:Choice>
              <mc:Fallback>
                <p:oleObj name="think-cell Slide" r:id="rId12" imgW="270" imgH="270" progId="">
                  <p:embed/>
                  <p:pic>
                    <p:nvPicPr>
                      <p:cNvPr id="26626" name="Object 10"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8"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Pressure Measurement (cont.)</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6633"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6634"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6635"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189A9147-F829-4F7F-80D8-8188F488D5C8}" type="slidenum">
              <a:rPr lang="en-US" altLang="en-US"/>
              <a:pPr/>
              <a:t>23</a:t>
            </a:fld>
            <a:endParaRPr lang="en-US" altLang="en-US"/>
          </a:p>
        </p:txBody>
      </p:sp>
      <p:sp>
        <p:nvSpPr>
          <p:cNvPr id="26630" name="Rechteck 12"/>
          <p:cNvSpPr>
            <a:spLocks noChangeArrowheads="1"/>
          </p:cNvSpPr>
          <p:nvPr>
            <p:custDataLst>
              <p:tags r:id="rId8"/>
            </p:custDataLst>
          </p:nvPr>
        </p:nvSpPr>
        <p:spPr bwMode="auto">
          <a:xfrm>
            <a:off x="3862388" y="2281238"/>
            <a:ext cx="1658937" cy="519112"/>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ea typeface="ＭＳ Ｐゴシック" panose="020B0600070205080204" pitchFamily="34" charset="-128"/>
            </a:endParaRPr>
          </a:p>
        </p:txBody>
      </p:sp>
      <p:grpSp>
        <p:nvGrpSpPr>
          <p:cNvPr id="4" name="Group 3"/>
          <p:cNvGrpSpPr>
            <a:grpSpLocks/>
          </p:cNvGrpSpPr>
          <p:nvPr>
            <p:custDataLst>
              <p:tags r:id="rId9"/>
            </p:custDataLst>
          </p:nvPr>
        </p:nvGrpSpPr>
        <p:grpSpPr>
          <a:xfrm>
            <a:off x="2402852" y="1311665"/>
            <a:ext cx="7715064" cy="4946260"/>
            <a:chOff x="2402852" y="1394046"/>
            <a:chExt cx="7715064" cy="4946260"/>
          </a:xfrm>
        </p:grpSpPr>
        <p:grpSp>
          <p:nvGrpSpPr>
            <p:cNvPr id="2" name="Group 1"/>
            <p:cNvGrpSpPr/>
            <p:nvPr/>
          </p:nvGrpSpPr>
          <p:grpSpPr>
            <a:xfrm>
              <a:off x="2402852" y="1394046"/>
              <a:ext cx="7715064" cy="4946260"/>
              <a:chOff x="2402852" y="1394046"/>
              <a:chExt cx="7715064" cy="4946260"/>
            </a:xfrm>
          </p:grpSpPr>
          <p:pic>
            <p:nvPicPr>
              <p:cNvPr id="18" name="Content Placeholder 3"/>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59" t="5312" r="6328" b="6837"/>
              <a:stretch/>
            </p:blipFill>
            <p:spPr bwMode="gray">
              <a:xfrm>
                <a:off x="6370204" y="1394046"/>
                <a:ext cx="3747712" cy="4414058"/>
              </a:xfrm>
              <a:prstGeom prst="rect">
                <a:avLst/>
              </a:prstGeom>
            </p:spPr>
          </p:pic>
          <p:pic>
            <p:nvPicPr>
              <p:cNvPr id="26632" name="Inhaltsplatzhalter 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402852" y="3196934"/>
                <a:ext cx="2351427" cy="17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nvGrpSpPr>
              <p:cNvPr id="26631" name="Group 7"/>
              <p:cNvGrpSpPr>
                <a:grpSpLocks/>
              </p:cNvGrpSpPr>
              <p:nvPr/>
            </p:nvGrpSpPr>
            <p:grpSpPr bwMode="auto">
              <a:xfrm>
                <a:off x="4018777" y="4850045"/>
                <a:ext cx="2818774" cy="1490261"/>
                <a:chOff x="4365922" y="4444496"/>
                <a:chExt cx="1532501" cy="995984"/>
              </a:xfrm>
            </p:grpSpPr>
            <p:sp>
              <p:nvSpPr>
                <p:cNvPr id="372" name="Text Box 13"/>
                <p:cNvSpPr txBox="1">
                  <a:spLocks noChangeArrowheads="1"/>
                </p:cNvSpPr>
                <p:nvPr/>
              </p:nvSpPr>
              <p:spPr bwMode="auto">
                <a:xfrm>
                  <a:off x="4694418" y="5008664"/>
                  <a:ext cx="1204005" cy="43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000">
                      <a:solidFill>
                        <a:schemeClr val="tx1"/>
                      </a:solidFill>
                      <a:latin typeface="Arial" charset="0"/>
                      <a:ea typeface="ＭＳ Ｐゴシック" pitchFamily="34" charset="-128"/>
                    </a:defRPr>
                  </a:lvl1pPr>
                  <a:lvl2pPr marL="742950" indent="-285750" eaLnBrk="0" hangingPunct="0">
                    <a:defRPr sz="1000">
                      <a:solidFill>
                        <a:schemeClr val="tx1"/>
                      </a:solidFill>
                      <a:latin typeface="Arial" charset="0"/>
                      <a:ea typeface="ＭＳ Ｐゴシック" pitchFamily="34" charset="-128"/>
                    </a:defRPr>
                  </a:lvl2pPr>
                  <a:lvl3pPr marL="1143000" indent="-228600" eaLnBrk="0" hangingPunct="0">
                    <a:defRPr sz="1000">
                      <a:solidFill>
                        <a:schemeClr val="tx1"/>
                      </a:solidFill>
                      <a:latin typeface="Arial" charset="0"/>
                      <a:ea typeface="ＭＳ Ｐゴシック" pitchFamily="34" charset="-128"/>
                    </a:defRPr>
                  </a:lvl3pPr>
                  <a:lvl4pPr marL="1600200" indent="-228600" eaLnBrk="0" hangingPunct="0">
                    <a:defRPr sz="1000">
                      <a:solidFill>
                        <a:schemeClr val="tx1"/>
                      </a:solidFill>
                      <a:latin typeface="Arial" charset="0"/>
                      <a:ea typeface="ＭＳ Ｐゴシック" pitchFamily="34" charset="-128"/>
                    </a:defRPr>
                  </a:lvl4pPr>
                  <a:lvl5pPr marL="2057400" indent="-228600" eaLnBrk="0" hangingPunct="0">
                    <a:defRPr sz="1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charset="0"/>
                      <a:ea typeface="ＭＳ Ｐゴシック" pitchFamily="34" charset="-128"/>
                    </a:defRPr>
                  </a:lvl9pPr>
                </a:lstStyle>
                <a:p>
                  <a:pPr>
                    <a:defRPr/>
                  </a:pPr>
                  <a:r>
                    <a:rPr lang="en-US" altLang="en-US" sz="1400" kern="0" dirty="0">
                      <a:cs typeface="+mn-cs"/>
                    </a:rPr>
                    <a:t>Arterial pressure sensor and infrared temperature sensor</a:t>
                  </a:r>
                </a:p>
              </p:txBody>
            </p:sp>
            <p:sp>
              <p:nvSpPr>
                <p:cNvPr id="371" name="Line 12"/>
                <p:cNvSpPr>
                  <a:spLocks noChangeShapeType="1"/>
                </p:cNvSpPr>
                <p:nvPr/>
              </p:nvSpPr>
              <p:spPr bwMode="auto">
                <a:xfrm>
                  <a:off x="4365922" y="4444496"/>
                  <a:ext cx="568938" cy="535522"/>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solidFill>
                      <a:srgbClr val="000000"/>
                    </a:solidFill>
                    <a:latin typeface="+mn-lt"/>
                    <a:ea typeface="ＭＳ Ｐゴシック" pitchFamily="1" charset="-128"/>
                    <a:cs typeface="+mn-cs"/>
                  </a:endParaRPr>
                </a:p>
              </p:txBody>
            </p:sp>
          </p:grpSp>
        </p:grpSp>
        <p:sp>
          <p:nvSpPr>
            <p:cNvPr id="20" name="Line 12"/>
            <p:cNvSpPr>
              <a:spLocks noChangeShapeType="1"/>
            </p:cNvSpPr>
            <p:nvPr/>
          </p:nvSpPr>
          <p:spPr bwMode="auto">
            <a:xfrm flipH="1">
              <a:off x="6102008" y="4878898"/>
              <a:ext cx="849312" cy="790575"/>
            </a:xfrm>
            <a:prstGeom prst="line">
              <a:avLst/>
            </a:prstGeom>
            <a:noFill/>
            <a:ln w="25400">
              <a:solidFill>
                <a:srgbClr val="F39200"/>
              </a:solidFill>
              <a:round/>
              <a:headEnd type="triangle" w="med" len="med"/>
              <a:tailEnd/>
            </a:ln>
          </p:spPr>
          <p:txBody>
            <a:bodyPr lIns="0" tIns="0" rIns="0" bIns="0"/>
            <a:lstStyle/>
            <a:p>
              <a:pPr eaLnBrk="0" hangingPunct="0">
                <a:defRPr/>
              </a:pPr>
              <a:endParaRPr lang="en-US" sz="1050">
                <a:solidFill>
                  <a:srgbClr val="000000"/>
                </a:solidFill>
                <a:latin typeface="+mn-lt"/>
                <a:ea typeface="ＭＳ Ｐゴシック" pitchFamily="1" charset="-128"/>
                <a:cs typeface="+mn-cs"/>
              </a:endParaRPr>
            </a:p>
          </p:txBody>
        </p:sp>
      </p:grpSp>
    </p:spTree>
    <p:extLst>
      <p:ext uri="{BB962C8B-B14F-4D97-AF65-F5344CB8AC3E}">
        <p14:creationId xmlns:p14="http://schemas.microsoft.com/office/powerpoint/2010/main" val="480345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10" hidden="1"/>
          <p:cNvGraphicFramePr>
            <a:graphicFrameLocks noChangeAspect="1"/>
          </p:cNvGraphicFramePr>
          <p:nvPr>
            <p:custDataLst>
              <p:tags r:id="rId2"/>
            </p:custDataLst>
            <p:extLst>
              <p:ext uri="{D42A27DB-BD31-4B8C-83A1-F6EECF244321}">
                <p14:modId xmlns:p14="http://schemas.microsoft.com/office/powerpoint/2010/main" val="516821621"/>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8186" name="think-cell Slide" r:id="rId43" imgW="270" imgH="270" progId="">
                  <p:embed/>
                </p:oleObj>
              </mc:Choice>
              <mc:Fallback>
                <p:oleObj name="think-cell Slide" r:id="rId43" imgW="270" imgH="270" progId="">
                  <p:embed/>
                  <p:pic>
                    <p:nvPicPr>
                      <p:cNvPr id="48130" name="Object 10" hidden="1"/>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5" name="Text Placeholder 3"/>
          <p:cNvSpPr>
            <a:spLocks noGrp="1"/>
          </p:cNvSpPr>
          <p:nvPr>
            <p:ph type="body" sz="quarter" idx="13"/>
            <p:custDataLst>
              <p:tags r:id="rId3"/>
            </p:custDataLst>
          </p:nvPr>
        </p:nvSpPr>
        <p:spPr/>
        <p:txBody>
          <a:bodyPr/>
          <a:lstStyle/>
          <a:p>
            <a:pPr eaLnBrk="1" hangingPunct="1"/>
            <a:r>
              <a:rPr altLang="en-US" dirty="0">
                <a:solidFill>
                  <a:srgbClr val="F39200"/>
                </a:solidFill>
              </a:rPr>
              <a:t>HLS Advanced Layout</a:t>
            </a:r>
          </a:p>
        </p:txBody>
      </p:sp>
      <p:sp>
        <p:nvSpPr>
          <p:cNvPr id="3" name="Title 2"/>
          <p:cNvSpPr>
            <a:spLocks noGrp="1"/>
          </p:cNvSpPr>
          <p:nvPr>
            <p:ph type="title"/>
            <p:custDataLst>
              <p:tags r:id="rId4"/>
            </p:custDataLst>
          </p:nvPr>
        </p:nvSpPr>
        <p:spPr/>
        <p:txBody>
          <a:bodyPr rtlCol="0">
            <a:noAutofit/>
          </a:bodyPr>
          <a:lstStyle/>
          <a:p>
            <a:pPr eaLnBrk="1" fontAlgn="auto" hangingPunct="1">
              <a:spcAft>
                <a:spcPts val="0"/>
              </a:spcAft>
              <a:defRPr/>
            </a:pPr>
            <a:r>
              <a:rPr lang="en-US" altLang="en-US" dirty="0"/>
              <a:t>Disposables: HLS Module Advanced</a:t>
            </a:r>
            <a:endParaRPr lang="en-US" dirty="0">
              <a:solidFill>
                <a:srgbClr val="FFC000"/>
              </a:solidFill>
            </a:endParaRPr>
          </a:p>
        </p:txBody>
      </p:sp>
      <p:sp>
        <p:nvSpPr>
          <p:cNvPr id="28677" name="Date Placeholder 4"/>
          <p:cNvSpPr>
            <a:spLocks noGrp="1"/>
          </p:cNvSpPr>
          <p:nvPr>
            <p:ph type="dt" sz="half" idx="14"/>
            <p:custDataLst>
              <p:tags r:id="rId5"/>
            </p:custDataLst>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mtClean="0"/>
              <a:t>MCP_PP_10219_EN_1  |  May 2021</a:t>
            </a:r>
            <a:endParaRPr lang="en-US" altLang="en-US"/>
          </a:p>
        </p:txBody>
      </p:sp>
      <p:sp>
        <p:nvSpPr>
          <p:cNvPr id="28678" name="Footer Placeholder 5"/>
          <p:cNvSpPr>
            <a:spLocks noGrp="1"/>
          </p:cNvSpPr>
          <p:nvPr>
            <p:ph type="ftr" sz="quarter" idx="15"/>
            <p:custDataLst>
              <p:tags r:id="rId6"/>
            </p:custDataLst>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mtClean="0"/>
              <a:t>Cardiohelp Heart-lung Support System  |  User Training  |  OUS</a:t>
            </a:r>
            <a:endParaRPr lang="en-US" altLang="en-US"/>
          </a:p>
        </p:txBody>
      </p:sp>
      <p:sp>
        <p:nvSpPr>
          <p:cNvPr id="48134"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Page </a:t>
            </a:r>
            <a:fld id="{18F0D57F-3774-4514-A6E5-40740603AAA3}" type="slidenum">
              <a:rPr lang="en-US" altLang="en-US"/>
              <a:pPr/>
              <a:t>24</a:t>
            </a:fld>
            <a:endParaRPr lang="en-US" altLang="en-US"/>
          </a:p>
        </p:txBody>
      </p:sp>
      <p:pic>
        <p:nvPicPr>
          <p:cNvPr id="56" name="Picture 2"/>
          <p:cNvPicPr>
            <a:picLocks noGrp="1" noChangeAspect="1" noChangeArrowheads="1"/>
          </p:cNvPicPr>
          <p:nvPr>
            <p:ph idx="4294967295"/>
            <p:custDataLst>
              <p:tags r:id="rId8"/>
            </p:custDataLst>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flipH="1">
            <a:off x="0" y="4156075"/>
            <a:ext cx="1219200" cy="7064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ight Arrow 15"/>
          <p:cNvSpPr>
            <a:spLocks/>
          </p:cNvSpPr>
          <p:nvPr>
            <p:custDataLst>
              <p:tags r:id="rId9"/>
            </p:custDataLst>
          </p:nvPr>
        </p:nvSpPr>
        <p:spPr>
          <a:xfrm>
            <a:off x="1230694" y="3477262"/>
            <a:ext cx="1016000" cy="501650"/>
          </a:xfrm>
          <a:prstGeom prst="rightArrow">
            <a:avLst/>
          </a:prstGeom>
          <a:solidFill>
            <a:schemeClr val="tx2">
              <a:lumMod val="75000"/>
              <a:lumOff val="2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48139" name="TextBox 16"/>
          <p:cNvSpPr txBox="1">
            <a:spLocks noChangeArrowheads="1"/>
          </p:cNvSpPr>
          <p:nvPr>
            <p:custDataLst>
              <p:tags r:id="rId10"/>
            </p:custDataLst>
          </p:nvPr>
        </p:nvSpPr>
        <p:spPr bwMode="auto">
          <a:xfrm>
            <a:off x="2325115" y="3461387"/>
            <a:ext cx="773112" cy="55008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a:t>Venous Cell</a:t>
            </a:r>
          </a:p>
        </p:txBody>
      </p:sp>
      <p:sp>
        <p:nvSpPr>
          <p:cNvPr id="18" name="Right Arrow 17"/>
          <p:cNvSpPr>
            <a:spLocks/>
          </p:cNvSpPr>
          <p:nvPr>
            <p:custDataLst>
              <p:tags r:id="rId11"/>
            </p:custDataLst>
          </p:nvPr>
        </p:nvSpPr>
        <p:spPr>
          <a:xfrm>
            <a:off x="3276981" y="3474087"/>
            <a:ext cx="1359612" cy="501650"/>
          </a:xfrm>
          <a:prstGeom prst="rightArrow">
            <a:avLst/>
          </a:prstGeom>
          <a:solidFill>
            <a:schemeClr val="tx2">
              <a:lumMod val="75000"/>
              <a:lumOff val="2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19" name="Oval 18"/>
          <p:cNvSpPr>
            <a:spLocks/>
          </p:cNvSpPr>
          <p:nvPr>
            <p:custDataLst>
              <p:tags r:id="rId12"/>
            </p:custDataLst>
          </p:nvPr>
        </p:nvSpPr>
        <p:spPr>
          <a:xfrm>
            <a:off x="4654932" y="3127218"/>
            <a:ext cx="1182687" cy="1182688"/>
          </a:xfrm>
          <a:prstGeom prst="ellipse">
            <a:avLst/>
          </a:prstGeom>
          <a:solidFill>
            <a:schemeClr val="bg2"/>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48142" name="TextBox 19"/>
          <p:cNvSpPr txBox="1">
            <a:spLocks noChangeArrowheads="1"/>
          </p:cNvSpPr>
          <p:nvPr>
            <p:custDataLst>
              <p:tags r:id="rId13"/>
            </p:custDataLst>
          </p:nvPr>
        </p:nvSpPr>
        <p:spPr bwMode="auto">
          <a:xfrm>
            <a:off x="4706442" y="3464562"/>
            <a:ext cx="113117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a:t>Centrifugal Pump</a:t>
            </a:r>
          </a:p>
        </p:txBody>
      </p:sp>
      <p:sp>
        <p:nvSpPr>
          <p:cNvPr id="23" name="Rounded Rectangle 22"/>
          <p:cNvSpPr>
            <a:spLocks/>
          </p:cNvSpPr>
          <p:nvPr>
            <p:custDataLst>
              <p:tags r:id="rId14"/>
            </p:custDataLst>
          </p:nvPr>
        </p:nvSpPr>
        <p:spPr>
          <a:xfrm>
            <a:off x="7177469" y="2594612"/>
            <a:ext cx="1864501" cy="1800201"/>
          </a:xfrm>
          <a:prstGeom prst="roundRect">
            <a:avLst/>
          </a:prstGeom>
          <a:gradFill flip="none" rotWithShape="1">
            <a:gsLst>
              <a:gs pos="0">
                <a:schemeClr val="accent1">
                  <a:lumMod val="75000"/>
                  <a:lumOff val="25000"/>
                </a:schemeClr>
              </a:gs>
              <a:gs pos="100000">
                <a:srgbClr val="C00000"/>
              </a:gs>
            </a:gsLst>
            <a:lin ang="0" scaled="1"/>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26" name="Right Arrow 25"/>
          <p:cNvSpPr>
            <a:spLocks/>
          </p:cNvSpPr>
          <p:nvPr>
            <p:custDataLst>
              <p:tags r:id="rId15"/>
            </p:custDataLst>
          </p:nvPr>
        </p:nvSpPr>
        <p:spPr>
          <a:xfrm>
            <a:off x="5907468" y="3477262"/>
            <a:ext cx="1228725" cy="501650"/>
          </a:xfrm>
          <a:prstGeom prst="rightArrow">
            <a:avLst/>
          </a:prstGeom>
          <a:solidFill>
            <a:schemeClr val="tx2">
              <a:lumMod val="75000"/>
              <a:lumOff val="2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30" name="Right Arrow 29"/>
          <p:cNvSpPr>
            <a:spLocks/>
          </p:cNvSpPr>
          <p:nvPr>
            <p:custDataLst>
              <p:tags r:id="rId16"/>
            </p:custDataLst>
          </p:nvPr>
        </p:nvSpPr>
        <p:spPr>
          <a:xfrm>
            <a:off x="9173390" y="3467737"/>
            <a:ext cx="1598808" cy="501650"/>
          </a:xfrm>
          <a:prstGeom prst="rightArrow">
            <a:avLst/>
          </a:prstGeom>
          <a:solidFill>
            <a:srgbClr val="C00000"/>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48154" name="TextBox 32"/>
          <p:cNvSpPr txBox="1">
            <a:spLocks noChangeArrowheads="1"/>
          </p:cNvSpPr>
          <p:nvPr>
            <p:custDataLst>
              <p:tags r:id="rId17"/>
            </p:custDataLst>
          </p:nvPr>
        </p:nvSpPr>
        <p:spPr bwMode="auto">
          <a:xfrm>
            <a:off x="3577004" y="2722528"/>
            <a:ext cx="514350" cy="3087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err="1"/>
              <a:t>P</a:t>
            </a:r>
            <a:r>
              <a:rPr lang="en-US" altLang="en-US" sz="1400" b="1" baseline="-25000" err="1"/>
              <a:t>Ven</a:t>
            </a:r>
            <a:endParaRPr lang="en-US" altLang="en-US" sz="1400" b="1"/>
          </a:p>
        </p:txBody>
      </p:sp>
      <p:sp>
        <p:nvSpPr>
          <p:cNvPr id="48155" name="TextBox 33"/>
          <p:cNvSpPr txBox="1">
            <a:spLocks noChangeArrowheads="1"/>
          </p:cNvSpPr>
          <p:nvPr>
            <p:custDataLst>
              <p:tags r:id="rId18"/>
            </p:custDataLst>
          </p:nvPr>
        </p:nvSpPr>
        <p:spPr bwMode="auto">
          <a:xfrm>
            <a:off x="6166899" y="2655482"/>
            <a:ext cx="488950" cy="31377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err="1"/>
              <a:t>P</a:t>
            </a:r>
            <a:r>
              <a:rPr lang="en-US" altLang="en-US" sz="1400" b="1" baseline="-25000" err="1"/>
              <a:t>Int</a:t>
            </a:r>
            <a:endParaRPr lang="en-US" altLang="en-US" sz="1400" b="1"/>
          </a:p>
        </p:txBody>
      </p:sp>
      <p:sp>
        <p:nvSpPr>
          <p:cNvPr id="48156" name="TextBox 34"/>
          <p:cNvSpPr txBox="1">
            <a:spLocks noChangeArrowheads="1"/>
          </p:cNvSpPr>
          <p:nvPr>
            <p:custDataLst>
              <p:tags r:id="rId19"/>
            </p:custDataLst>
          </p:nvPr>
        </p:nvSpPr>
        <p:spPr bwMode="auto">
          <a:xfrm>
            <a:off x="9260333" y="2610714"/>
            <a:ext cx="514350" cy="28240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err="1"/>
              <a:t>P</a:t>
            </a:r>
            <a:r>
              <a:rPr lang="en-US" altLang="en-US" sz="1400" b="1" baseline="-25000" err="1"/>
              <a:t>Art</a:t>
            </a:r>
            <a:endParaRPr lang="en-US" altLang="en-US" sz="1400" b="1"/>
          </a:p>
        </p:txBody>
      </p:sp>
      <p:cxnSp>
        <p:nvCxnSpPr>
          <p:cNvPr id="36" name="Straight Connector 35"/>
          <p:cNvCxnSpPr>
            <a:cxnSpLocks/>
            <a:stCxn id="48154" idx="2"/>
          </p:cNvCxnSpPr>
          <p:nvPr>
            <p:custDataLst>
              <p:tags r:id="rId20"/>
            </p:custDataLst>
          </p:nvPr>
        </p:nvCxnSpPr>
        <p:spPr>
          <a:xfrm>
            <a:off x="3834179" y="3031315"/>
            <a:ext cx="0" cy="572821"/>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a:stCxn id="48155" idx="2"/>
          </p:cNvCxnSpPr>
          <p:nvPr>
            <p:custDataLst>
              <p:tags r:id="rId21"/>
            </p:custDataLst>
          </p:nvPr>
        </p:nvCxnSpPr>
        <p:spPr>
          <a:xfrm>
            <a:off x="6411374" y="2969261"/>
            <a:ext cx="15207" cy="592138"/>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a:stCxn id="48156" idx="2"/>
          </p:cNvCxnSpPr>
          <p:nvPr>
            <p:custDataLst>
              <p:tags r:id="rId22"/>
            </p:custDataLst>
          </p:nvPr>
        </p:nvCxnSpPr>
        <p:spPr>
          <a:xfrm>
            <a:off x="9517508" y="2893116"/>
            <a:ext cx="10237" cy="653107"/>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48160" name="TextBox 38"/>
          <p:cNvSpPr txBox="1">
            <a:spLocks noChangeArrowheads="1"/>
          </p:cNvSpPr>
          <p:nvPr>
            <p:custDataLst>
              <p:tags r:id="rId23"/>
            </p:custDataLst>
          </p:nvPr>
        </p:nvSpPr>
        <p:spPr bwMode="auto">
          <a:xfrm>
            <a:off x="346330" y="3489791"/>
            <a:ext cx="1038225" cy="58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1400" b="1"/>
              <a:t>Drainage Cannula</a:t>
            </a:r>
          </a:p>
        </p:txBody>
      </p:sp>
      <p:sp>
        <p:nvSpPr>
          <p:cNvPr id="48161" name="TextBox 39"/>
          <p:cNvSpPr txBox="1">
            <a:spLocks noChangeArrowheads="1"/>
          </p:cNvSpPr>
          <p:nvPr>
            <p:custDataLst>
              <p:tags r:id="rId24"/>
            </p:custDataLst>
          </p:nvPr>
        </p:nvSpPr>
        <p:spPr bwMode="auto">
          <a:xfrm>
            <a:off x="10832605" y="3527968"/>
            <a:ext cx="8302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1400" b="1"/>
              <a:t>Return Cannula</a:t>
            </a:r>
          </a:p>
        </p:txBody>
      </p:sp>
      <p:sp>
        <p:nvSpPr>
          <p:cNvPr id="48163" name="TextBox 41"/>
          <p:cNvSpPr txBox="1">
            <a:spLocks noChangeArrowheads="1"/>
          </p:cNvSpPr>
          <p:nvPr>
            <p:custDataLst>
              <p:tags r:id="rId25"/>
            </p:custDataLst>
          </p:nvPr>
        </p:nvSpPr>
        <p:spPr bwMode="auto">
          <a:xfrm>
            <a:off x="7864548" y="2044543"/>
            <a:ext cx="421441"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l-GR" altLang="en-US" sz="1400" b="1"/>
              <a:t>Δ</a:t>
            </a:r>
            <a:r>
              <a:rPr lang="en-US" altLang="en-US" sz="1400" b="1"/>
              <a:t> P</a:t>
            </a:r>
            <a:endParaRPr lang="el-GR" altLang="en-US" sz="1400" b="1"/>
          </a:p>
        </p:txBody>
      </p:sp>
      <p:sp>
        <p:nvSpPr>
          <p:cNvPr id="49" name="Rectangle 48"/>
          <p:cNvSpPr>
            <a:spLocks/>
          </p:cNvSpPr>
          <p:nvPr>
            <p:custDataLst>
              <p:tags r:id="rId26"/>
            </p:custDataLst>
          </p:nvPr>
        </p:nvSpPr>
        <p:spPr>
          <a:xfrm>
            <a:off x="1819656" y="2226312"/>
            <a:ext cx="1603375" cy="757237"/>
          </a:xfrm>
          <a:prstGeom prst="rect">
            <a:avLst/>
          </a:prstGeom>
          <a:solidFill>
            <a:schemeClr val="bg1"/>
          </a:solidFill>
          <a:ln w="63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endParaRPr lang="en-US" sz="1600">
              <a:solidFill>
                <a:schemeClr val="tx1"/>
              </a:solidFill>
            </a:endParaRPr>
          </a:p>
        </p:txBody>
      </p:sp>
      <p:sp>
        <p:nvSpPr>
          <p:cNvPr id="48170" name="TextBox 49"/>
          <p:cNvSpPr txBox="1">
            <a:spLocks noChangeArrowheads="1"/>
          </p:cNvSpPr>
          <p:nvPr>
            <p:custDataLst>
              <p:tags r:id="rId27"/>
            </p:custDataLst>
          </p:nvPr>
        </p:nvSpPr>
        <p:spPr bwMode="auto">
          <a:xfrm>
            <a:off x="2274221" y="4046860"/>
            <a:ext cx="78745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pPr>
            <a:r>
              <a:rPr lang="en-US" altLang="en-US" sz="1400" b="1" err="1"/>
              <a:t>Hb</a:t>
            </a:r>
            <a:r>
              <a:rPr lang="en-US" altLang="en-US" sz="1400" b="1"/>
              <a:t> </a:t>
            </a:r>
            <a:br>
              <a:rPr lang="en-US" altLang="en-US" sz="1400" b="1"/>
            </a:br>
            <a:r>
              <a:rPr lang="en-US" altLang="en-US" sz="1400" b="1" err="1"/>
              <a:t>Hct</a:t>
            </a:r>
            <a:r>
              <a:rPr lang="en-US" altLang="en-US" sz="1400" b="1"/>
              <a:t> </a:t>
            </a:r>
            <a:br>
              <a:rPr lang="en-US" altLang="en-US" sz="1400" b="1"/>
            </a:br>
            <a:r>
              <a:rPr lang="en-US" altLang="en-US" sz="1400" b="1"/>
              <a:t>SvO</a:t>
            </a:r>
            <a:r>
              <a:rPr lang="en-US" altLang="en-US" sz="1400" b="1" baseline="-25000"/>
              <a:t>2</a:t>
            </a:r>
            <a:r>
              <a:rPr lang="en-US" altLang="en-US" sz="1400" b="1"/>
              <a:t> </a:t>
            </a:r>
            <a:br>
              <a:rPr lang="en-US" altLang="en-US" sz="1400" b="1"/>
            </a:br>
            <a:r>
              <a:rPr lang="en-US" altLang="en-US" sz="1400" b="1" err="1"/>
              <a:t>T</a:t>
            </a:r>
            <a:r>
              <a:rPr lang="en-US" altLang="en-US" sz="1400" b="1" baseline="-25000" err="1"/>
              <a:t>Ven</a:t>
            </a:r>
            <a:endParaRPr lang="en-US" altLang="en-US" sz="1400" b="1" baseline="-25000"/>
          </a:p>
        </p:txBody>
      </p:sp>
      <p:sp>
        <p:nvSpPr>
          <p:cNvPr id="48173" name="TextBox 52"/>
          <p:cNvSpPr txBox="1">
            <a:spLocks noChangeArrowheads="1"/>
          </p:cNvSpPr>
          <p:nvPr>
            <p:custDataLst>
              <p:tags r:id="rId28"/>
            </p:custDataLst>
          </p:nvPr>
        </p:nvSpPr>
        <p:spPr bwMode="auto">
          <a:xfrm>
            <a:off x="9808065" y="2606777"/>
            <a:ext cx="779152" cy="35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err="1"/>
              <a:t>T</a:t>
            </a:r>
            <a:r>
              <a:rPr lang="en-US" altLang="en-US" sz="1400" b="1" baseline="-25000" err="1"/>
              <a:t>Art</a:t>
            </a:r>
            <a:endParaRPr lang="en-US" altLang="en-US" sz="1400" b="1"/>
          </a:p>
        </p:txBody>
      </p:sp>
      <p:cxnSp>
        <p:nvCxnSpPr>
          <p:cNvPr id="15" name="Straight Connector 14"/>
          <p:cNvCxnSpPr>
            <a:cxnSpLocks/>
            <a:stCxn id="23" idx="0"/>
            <a:endCxn id="23" idx="2"/>
          </p:cNvCxnSpPr>
          <p:nvPr>
            <p:custDataLst>
              <p:tags r:id="rId29"/>
            </p:custDataLst>
          </p:nvPr>
        </p:nvCxnSpPr>
        <p:spPr>
          <a:xfrm>
            <a:off x="8109720" y="2594612"/>
            <a:ext cx="0" cy="1800201"/>
          </a:xfrm>
          <a:prstGeom prst="line">
            <a:avLst/>
          </a:prstGeom>
          <a:ln w="2540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p:custDataLst>
              <p:tags r:id="rId30"/>
            </p:custDataLst>
          </p:nvPr>
        </p:nvSpPr>
        <p:spPr>
          <a:xfrm rot="16200000">
            <a:off x="7029666" y="3173755"/>
            <a:ext cx="1194821" cy="633544"/>
          </a:xfrm>
          <a:prstGeom prst="rect">
            <a:avLst/>
          </a:prstGeom>
          <a:noFill/>
          <a:ln w="6350">
            <a:noFill/>
          </a:ln>
        </p:spPr>
        <p:txBody>
          <a:bodyPr vert="horz" wrap="square" lIns="36000" tIns="36000" rIns="36000" bIns="36000" rtlCol="0">
            <a:noAutofit/>
          </a:bodyPr>
          <a:lstStyle/>
          <a:p>
            <a:pPr algn="ctr">
              <a:spcBef>
                <a:spcPts val="600"/>
              </a:spcBef>
            </a:pPr>
            <a:r>
              <a:rPr lang="en-US" sz="1600" b="1">
                <a:solidFill>
                  <a:schemeClr val="bg1"/>
                </a:solidFill>
              </a:rPr>
              <a:t>Gas/Heat Exchange</a:t>
            </a:r>
          </a:p>
        </p:txBody>
      </p:sp>
      <p:sp>
        <p:nvSpPr>
          <p:cNvPr id="64" name="TextBox 63"/>
          <p:cNvSpPr txBox="1">
            <a:spLocks/>
          </p:cNvSpPr>
          <p:nvPr>
            <p:custDataLst>
              <p:tags r:id="rId31"/>
            </p:custDataLst>
          </p:nvPr>
        </p:nvSpPr>
        <p:spPr>
          <a:xfrm rot="16200000">
            <a:off x="7927467" y="3132677"/>
            <a:ext cx="1194821" cy="633544"/>
          </a:xfrm>
          <a:prstGeom prst="rect">
            <a:avLst/>
          </a:prstGeom>
          <a:noFill/>
          <a:ln w="6350">
            <a:noFill/>
          </a:ln>
        </p:spPr>
        <p:txBody>
          <a:bodyPr vert="horz" wrap="square" lIns="36000" tIns="36000" rIns="36000" bIns="36000" rtlCol="0">
            <a:noAutofit/>
          </a:bodyPr>
          <a:lstStyle/>
          <a:p>
            <a:pPr algn="ctr">
              <a:spcBef>
                <a:spcPts val="600"/>
              </a:spcBef>
            </a:pPr>
            <a:r>
              <a:rPr lang="en-US" sz="1600" b="1">
                <a:solidFill>
                  <a:schemeClr val="bg1"/>
                </a:solidFill>
              </a:rPr>
              <a:t>Gas Exchange</a:t>
            </a:r>
          </a:p>
        </p:txBody>
      </p:sp>
      <p:cxnSp>
        <p:nvCxnSpPr>
          <p:cNvPr id="48166" name="Elbow Connector 48165"/>
          <p:cNvCxnSpPr>
            <a:cxnSpLocks/>
            <a:stCxn id="48163" idx="3"/>
            <a:endCxn id="48156" idx="0"/>
          </p:cNvCxnSpPr>
          <p:nvPr>
            <p:custDataLst>
              <p:tags r:id="rId32"/>
            </p:custDataLst>
          </p:nvPr>
        </p:nvCxnSpPr>
        <p:spPr>
          <a:xfrm>
            <a:off x="8285989" y="2218374"/>
            <a:ext cx="1231519" cy="392340"/>
          </a:xfrm>
          <a:prstGeom prst="bent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a:cxnSpLocks/>
            <a:stCxn id="48163" idx="1"/>
            <a:endCxn id="48155" idx="0"/>
          </p:cNvCxnSpPr>
          <p:nvPr>
            <p:custDataLst>
              <p:tags r:id="rId33"/>
            </p:custDataLst>
          </p:nvPr>
        </p:nvCxnSpPr>
        <p:spPr>
          <a:xfrm rot="10800000" flipV="1">
            <a:off x="6411374" y="2218374"/>
            <a:ext cx="1453174" cy="437108"/>
          </a:xfrm>
          <a:prstGeom prst="bentConnector2">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32"/>
          <p:cNvSpPr txBox="1">
            <a:spLocks noChangeArrowheads="1"/>
          </p:cNvSpPr>
          <p:nvPr>
            <p:custDataLst>
              <p:tags r:id="rId34"/>
            </p:custDataLst>
          </p:nvPr>
        </p:nvSpPr>
        <p:spPr bwMode="auto">
          <a:xfrm>
            <a:off x="7132067" y="5372094"/>
            <a:ext cx="943201" cy="46993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600"/>
              </a:spcBef>
            </a:pPr>
            <a:r>
              <a:rPr lang="en-US" altLang="en-US" sz="1400" b="1"/>
              <a:t>Heater Unit</a:t>
            </a:r>
          </a:p>
        </p:txBody>
      </p:sp>
      <p:cxnSp>
        <p:nvCxnSpPr>
          <p:cNvPr id="48181" name="Straight Arrow Connector 48180"/>
          <p:cNvCxnSpPr>
            <a:cxnSpLocks/>
          </p:cNvCxnSpPr>
          <p:nvPr>
            <p:custDataLst>
              <p:tags r:id="rId35"/>
            </p:custDataLst>
          </p:nvPr>
        </p:nvCxnSpPr>
        <p:spPr>
          <a:xfrm flipH="1" flipV="1">
            <a:off x="7438710" y="4465541"/>
            <a:ext cx="6106" cy="88731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cxnSpLocks/>
            <a:endCxn id="81" idx="0"/>
          </p:cNvCxnSpPr>
          <p:nvPr>
            <p:custDataLst>
              <p:tags r:id="rId36"/>
            </p:custDataLst>
          </p:nvPr>
        </p:nvCxnSpPr>
        <p:spPr>
          <a:xfrm>
            <a:off x="7603667" y="4518594"/>
            <a:ext cx="1" cy="85350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custDataLst>
              <p:tags r:id="rId37"/>
            </p:custDataLst>
          </p:nvPr>
        </p:nvCxnSpPr>
        <p:spPr>
          <a:xfrm>
            <a:off x="10209389" y="2888220"/>
            <a:ext cx="10237" cy="653107"/>
          </a:xfrm>
          <a:prstGeom prst="line">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110604" name="Picture 12" descr="Sechrist gas blenders and gas tubes / Scanatron - Technologies ..."/>
          <p:cNvPicPr>
            <a:picLocks noChangeAspect="1" noChangeArrowheads="1"/>
          </p:cNvPicPr>
          <p:nvPr>
            <p:custDataLst>
              <p:tags r:id="rId38"/>
            </p:custDataLst>
          </p:nvPr>
        </p:nvPicPr>
        <p:blipFill rotWithShape="1">
          <a:blip r:embed="rId46" cstate="print">
            <a:extLst>
              <a:ext uri="{28A0092B-C50C-407E-A947-70E740481C1C}">
                <a14:useLocalDpi xmlns:a14="http://schemas.microsoft.com/office/drawing/2010/main" val="0"/>
              </a:ext>
            </a:extLst>
          </a:blip>
          <a:srcRect l="16262" t="6626" r="27309" b="12738"/>
          <a:stretch/>
        </p:blipFill>
        <p:spPr bwMode="auto">
          <a:xfrm>
            <a:off x="5034658" y="4817907"/>
            <a:ext cx="1076015" cy="1174082"/>
          </a:xfrm>
          <a:prstGeom prst="rect">
            <a:avLst/>
          </a:prstGeom>
          <a:noFill/>
          <a:extLst>
            <a:ext uri="{909E8E84-426E-40DD-AFC4-6F175D3DCCD1}">
              <a14:hiddenFill xmlns:a14="http://schemas.microsoft.com/office/drawing/2010/main">
                <a:solidFill>
                  <a:srgbClr val="FFFFFF"/>
                </a:solidFill>
              </a14:hiddenFill>
            </a:ext>
          </a:extLst>
        </p:spPr>
      </p:pic>
      <p:cxnSp>
        <p:nvCxnSpPr>
          <p:cNvPr id="28683" name="Curved Connector 28682"/>
          <p:cNvCxnSpPr>
            <a:cxnSpLocks/>
          </p:cNvCxnSpPr>
          <p:nvPr>
            <p:custDataLst>
              <p:tags r:id="rId39"/>
            </p:custDataLst>
          </p:nvPr>
        </p:nvCxnSpPr>
        <p:spPr>
          <a:xfrm flipV="1">
            <a:off x="6003490" y="4297240"/>
            <a:ext cx="1222424" cy="919353"/>
          </a:xfrm>
          <a:prstGeom prst="curvedConnector3">
            <a:avLst>
              <a:gd name="adj1" fmla="val 50000"/>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a:spLocks/>
          </p:cNvSpPr>
          <p:nvPr>
            <p:custDataLst>
              <p:tags r:id="rId40"/>
            </p:custDataLst>
          </p:nvPr>
        </p:nvSpPr>
        <p:spPr>
          <a:xfrm>
            <a:off x="7603667" y="4825028"/>
            <a:ext cx="914400" cy="300512"/>
          </a:xfrm>
          <a:prstGeom prst="rect">
            <a:avLst/>
          </a:prstGeom>
          <a:noFill/>
          <a:ln w="6350">
            <a:noFill/>
          </a:ln>
        </p:spPr>
        <p:txBody>
          <a:bodyPr vert="horz" wrap="none" lIns="36000" tIns="36000" rIns="36000" bIns="36000" rtlCol="0">
            <a:noAutofit/>
          </a:bodyPr>
          <a:lstStyle/>
          <a:p>
            <a:pPr>
              <a:spcBef>
                <a:spcPts val="600"/>
              </a:spcBef>
            </a:pPr>
            <a:r>
              <a:rPr lang="en-US" sz="1200"/>
              <a:t>Water Lines</a:t>
            </a:r>
          </a:p>
        </p:txBody>
      </p:sp>
    </p:spTree>
    <p:extLst>
      <p:ext uri="{BB962C8B-B14F-4D97-AF65-F5344CB8AC3E}">
        <p14:creationId xmlns:p14="http://schemas.microsoft.com/office/powerpoint/2010/main" val="659598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5960400" y="0"/>
            <a:ext cx="6231600" cy="6165056"/>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DE" sz="1600" dirty="0" smtClean="0">
                <a:solidFill>
                  <a:schemeClr val="tx1"/>
                </a:solidFill>
              </a:rPr>
              <a:t>     </a:t>
            </a:r>
            <a:endParaRPr lang="en-US" sz="1600" dirty="0" smtClean="0">
              <a:solidFill>
                <a:schemeClr val="tx1"/>
              </a:solidFill>
            </a:endParaRPr>
          </a:p>
        </p:txBody>
      </p:sp>
      <p:graphicFrame>
        <p:nvGraphicFramePr>
          <p:cNvPr id="17410" name="Object 9" hidden="1"/>
          <p:cNvGraphicFramePr>
            <a:graphicFrameLocks noChangeAspect="1"/>
          </p:cNvGraphicFramePr>
          <p:nvPr>
            <p:custDataLst>
              <p:tags r:id="rId2"/>
            </p:custDataLst>
            <p:extLst>
              <p:ext uri="{D42A27DB-BD31-4B8C-83A1-F6EECF244321}">
                <p14:modId xmlns:p14="http://schemas.microsoft.com/office/powerpoint/2010/main" val="112039840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1259" name="think-cell Slide" r:id="rId9" imgW="360" imgH="360" progId="">
                  <p:embed/>
                </p:oleObj>
              </mc:Choice>
              <mc:Fallback>
                <p:oleObj name="think-cell Slide" r:id="rId9" imgW="360" imgH="360" progId="">
                  <p:embed/>
                  <p:pic>
                    <p:nvPicPr>
                      <p:cNvPr id="17410" name="Object 9"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itle 1"/>
          <p:cNvSpPr>
            <a:spLocks noGrp="1"/>
          </p:cNvSpPr>
          <p:nvPr>
            <p:ph type="ctrTitle"/>
            <p:custDataLst>
              <p:tags r:id="rId3"/>
            </p:custDataLst>
          </p:nvPr>
        </p:nvSpPr>
        <p:spPr bwMode="auto">
          <a:xfrm>
            <a:off x="695325" y="403224"/>
            <a:ext cx="4329113" cy="3455975"/>
          </a:xfrm>
        </p:spPr>
        <p:txBody>
          <a:bodyPr wrap="square" numCol="1" compatLnSpc="1">
            <a:prstTxWarp prst="textNoShape">
              <a:avLst/>
            </a:prstTxWarp>
          </a:bodyPr>
          <a:lstStyle/>
          <a:p>
            <a:r>
              <a:rPr lang="en-US" altLang="en-US" dirty="0">
                <a:solidFill>
                  <a:srgbClr val="F39200"/>
                </a:solidFill>
              </a:rPr>
              <a:t>Disposables: Sets with </a:t>
            </a:r>
            <a:r>
              <a:rPr lang="en-US" altLang="en-US" dirty="0" err="1">
                <a:solidFill>
                  <a:srgbClr val="F39200"/>
                </a:solidFill>
              </a:rPr>
              <a:t>Quadrox-iR</a:t>
            </a:r>
            <a:endParaRPr lang="en-US" altLang="en-US" dirty="0">
              <a:solidFill>
                <a:srgbClr val="F39200"/>
              </a:solidFill>
            </a:endParaRPr>
          </a:p>
        </p:txBody>
      </p:sp>
      <p:sp>
        <p:nvSpPr>
          <p:cNvPr id="17413"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17414"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17415"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032491B2-006B-402C-AA94-152F7690368F}" type="slidenum">
              <a:rPr lang="en-US" altLang="en-US"/>
              <a:pPr/>
              <a:t>25</a:t>
            </a:fld>
            <a:endParaRPr lang="en-US" altLang="en-US"/>
          </a:p>
        </p:txBody>
      </p:sp>
      <p:pic>
        <p:nvPicPr>
          <p:cNvPr id="2" name="Grafik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2860" y="0"/>
            <a:ext cx="5270500" cy="6209388"/>
          </a:xfrm>
          <a:prstGeom prst="rect">
            <a:avLst/>
          </a:prstGeom>
        </p:spPr>
      </p:pic>
    </p:spTree>
    <p:extLst>
      <p:ext uri="{BB962C8B-B14F-4D97-AF65-F5344CB8AC3E}">
        <p14:creationId xmlns:p14="http://schemas.microsoft.com/office/powerpoint/2010/main" val="2855815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10" hidden="1"/>
          <p:cNvGraphicFramePr>
            <a:graphicFrameLocks noChangeAspect="1"/>
          </p:cNvGraphicFramePr>
          <p:nvPr>
            <p:custDataLst>
              <p:tags r:id="rId2"/>
            </p:custDataLst>
            <p:extLst>
              <p:ext uri="{D42A27DB-BD31-4B8C-83A1-F6EECF244321}">
                <p14:modId xmlns:p14="http://schemas.microsoft.com/office/powerpoint/2010/main" val="310713464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6378" name="think-cell Slide" r:id="rId12" imgW="270" imgH="270" progId="">
                  <p:embed/>
                </p:oleObj>
              </mc:Choice>
              <mc:Fallback>
                <p:oleObj name="think-cell Slide" r:id="rId12" imgW="270" imgH="270" progId="">
                  <p:embed/>
                  <p:pic>
                    <p:nvPicPr>
                      <p:cNvPr id="20482" name="Object 10"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Technical Specifications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Disposables: HLS Module Advanced</a:t>
            </a:r>
            <a:endParaRPr lang="en-US" dirty="0"/>
          </a:p>
        </p:txBody>
      </p:sp>
      <p:sp>
        <p:nvSpPr>
          <p:cNvPr id="20537" name="Date Placeholder 7"/>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0538" name="Footer Placeholder 8"/>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0539" name="Slide Number Placeholder 13"/>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12997019-22B0-4B19-95C0-1356FF7265F3}" type="slidenum">
              <a:rPr lang="en-US" altLang="en-US"/>
              <a:pPr/>
              <a:t>26</a:t>
            </a:fld>
            <a:endParaRPr lang="en-US" altLang="en-US"/>
          </a:p>
        </p:txBody>
      </p:sp>
      <p:graphicFrame>
        <p:nvGraphicFramePr>
          <p:cNvPr id="12" name="Table 11"/>
          <p:cNvGraphicFramePr>
            <a:graphicFrameLocks noGrp="1"/>
          </p:cNvGraphicFramePr>
          <p:nvPr>
            <p:custDataLst>
              <p:tags r:id="rId8"/>
            </p:custDataLst>
            <p:extLst>
              <p:ext uri="{D42A27DB-BD31-4B8C-83A1-F6EECF244321}">
                <p14:modId xmlns:p14="http://schemas.microsoft.com/office/powerpoint/2010/main" val="1555320566"/>
              </p:ext>
            </p:extLst>
          </p:nvPr>
        </p:nvGraphicFramePr>
        <p:xfrm>
          <a:off x="695323" y="1863725"/>
          <a:ext cx="5895977" cy="3984720"/>
        </p:xfrm>
        <a:graphic>
          <a:graphicData uri="http://schemas.openxmlformats.org/drawingml/2006/table">
            <a:tbl>
              <a:tblPr firstRow="1" bandRow="1">
                <a:tableStyleId>{3B4B98B0-60AC-42C2-AFA5-B58CD77FA1E5}</a:tableStyleId>
              </a:tblPr>
              <a:tblGrid>
                <a:gridCol w="2454265">
                  <a:extLst>
                    <a:ext uri="{9D8B030D-6E8A-4147-A177-3AD203B41FA5}">
                      <a16:colId xmlns:a16="http://schemas.microsoft.com/office/drawing/2014/main" val="20000"/>
                    </a:ext>
                  </a:extLst>
                </a:gridCol>
                <a:gridCol w="1720856">
                  <a:extLst>
                    <a:ext uri="{9D8B030D-6E8A-4147-A177-3AD203B41FA5}">
                      <a16:colId xmlns:a16="http://schemas.microsoft.com/office/drawing/2014/main" val="280816822"/>
                    </a:ext>
                  </a:extLst>
                </a:gridCol>
                <a:gridCol w="1720856">
                  <a:extLst>
                    <a:ext uri="{9D8B030D-6E8A-4147-A177-3AD203B41FA5}">
                      <a16:colId xmlns:a16="http://schemas.microsoft.com/office/drawing/2014/main" val="20002"/>
                    </a:ext>
                  </a:extLst>
                </a:gridCol>
              </a:tblGrid>
              <a:tr h="73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pitchFamily="34" charset="0"/>
                        <a:ea typeface="ＭＳ Ｐゴシック" pitchFamily="34" charset="-128"/>
                      </a:endParaRP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kern="1200" cap="none" normalizeH="0" baseline="0">
                          <a:ln>
                            <a:noFill/>
                          </a:ln>
                          <a:solidFill>
                            <a:schemeClr val="tx1"/>
                          </a:solidFill>
                          <a:effectLst/>
                          <a:latin typeface="+mn-lt"/>
                          <a:ea typeface="+mn-ea"/>
                          <a:cs typeface="+mn-cs"/>
                        </a:rPr>
                        <a:t>CIS (Cardiac Intervention Set)</a:t>
                      </a:r>
                    </a:p>
                  </a:txBody>
                  <a:tcPr marL="91442" marR="91442" marT="45707" marB="45707"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kern="1200" cap="none" normalizeH="0" baseline="0">
                          <a:ln>
                            <a:noFill/>
                          </a:ln>
                          <a:solidFill>
                            <a:schemeClr val="tx1"/>
                          </a:solidFill>
                          <a:effectLst/>
                          <a:latin typeface="+mn-lt"/>
                          <a:ea typeface="+mn-ea"/>
                          <a:cs typeface="+mn-cs"/>
                        </a:rPr>
                        <a:t>ODP (Organ Donor Perfusion Set)</a:t>
                      </a:r>
                    </a:p>
                  </a:txBody>
                  <a:tcPr marL="91442" marR="91442" marT="45707" marB="45707" horzOverflow="overflow"/>
                </a:tc>
                <a:extLst>
                  <a:ext uri="{0D108BD9-81ED-4DB2-BD59-A6C34878D82A}">
                    <a16:rowId xmlns:a16="http://schemas.microsoft.com/office/drawing/2014/main" val="10000"/>
                  </a:ext>
                </a:extLst>
              </a:tr>
              <a:tr h="51813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a:ln>
                            <a:noFill/>
                          </a:ln>
                          <a:solidFill>
                            <a:schemeClr val="tx1"/>
                          </a:solidFill>
                          <a:effectLst/>
                          <a:latin typeface="+mn-lt"/>
                          <a:ea typeface="+mn-ea"/>
                          <a:cs typeface="+mn-cs"/>
                        </a:rPr>
                        <a:t>Catalog Number</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CIS 95400</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BE-ODPS 95401</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BO-ODPS 95401</a:t>
                      </a:r>
                    </a:p>
                  </a:txBody>
                  <a:tcPr marL="91442" marR="91442" marT="45707" marB="45707" anchor="ctr" horzOverflow="overflow"/>
                </a:tc>
                <a:extLst>
                  <a:ext uri="{0D108BD9-81ED-4DB2-BD59-A6C34878D82A}">
                    <a16:rowId xmlns:a16="http://schemas.microsoft.com/office/drawing/2014/main" val="4170422502"/>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Cardiohelp </a:t>
                      </a:r>
                      <a:r>
                        <a:rPr kumimoji="0" lang="en-US" sz="1400" u="none" strike="noStrike" kern="1200" cap="none" normalizeH="0" baseline="0" err="1">
                          <a:ln>
                            <a:noFill/>
                          </a:ln>
                          <a:solidFill>
                            <a:schemeClr val="tx1"/>
                          </a:solidFill>
                          <a:effectLst/>
                          <a:latin typeface="+mn-lt"/>
                          <a:ea typeface="+mn-ea"/>
                          <a:cs typeface="+mn-cs"/>
                        </a:rPr>
                        <a:t>thApp</a:t>
                      </a:r>
                      <a:endParaRPr kumimoji="0" lang="en-US" sz="1400" u="none" strike="noStrike" kern="1200" cap="none" normalizeH="0" baseline="0">
                        <a:ln>
                          <a:noFill/>
                        </a:ln>
                        <a:solidFill>
                          <a:schemeClr val="tx1"/>
                        </a:solidFill>
                        <a:effectLst/>
                        <a:latin typeface="+mn-lt"/>
                        <a:ea typeface="+mn-ea"/>
                        <a:cs typeface="+mn-cs"/>
                      </a:endParaRPr>
                    </a:p>
                  </a:txBody>
                  <a:tcPr marL="91442" marR="91442" marT="45707" marB="45707"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MECC</a:t>
                      </a:r>
                    </a:p>
                  </a:txBody>
                  <a:tcPr marL="91442" marR="91442" marT="45707" marB="45707"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u="none" strike="noStrike" kern="1200" cap="none" normalizeH="0" baseline="0">
                        <a:ln>
                          <a:noFill/>
                        </a:ln>
                        <a:solidFill>
                          <a:schemeClr val="tx1"/>
                        </a:solidFill>
                        <a:effectLst/>
                        <a:latin typeface="+mn-lt"/>
                        <a:ea typeface="+mn-ea"/>
                        <a:cs typeface="+mn-cs"/>
                      </a:endParaRPr>
                    </a:p>
                  </a:txBody>
                  <a:tcPr marL="91442" marR="91442" marT="45707" marB="45707" anchor="ctr" horzOverflow="overflow"/>
                </a:tc>
                <a:extLst>
                  <a:ext uri="{0D108BD9-81ED-4DB2-BD59-A6C34878D82A}">
                    <a16:rowId xmlns:a16="http://schemas.microsoft.com/office/drawing/2014/main" val="177812459"/>
                  </a:ext>
                </a:extLst>
              </a:tr>
              <a:tr h="51813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Typical Place of Use</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Cath Lab, Hybrid OR</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ICU, ER, OR</a:t>
                      </a:r>
                    </a:p>
                  </a:txBody>
                  <a:tcPr marL="91442" marR="91442" marT="45707" marB="45707" anchor="ctr" horzOverflow="overflow"/>
                </a:tc>
                <a:extLst>
                  <a:ext uri="{0D108BD9-81ED-4DB2-BD59-A6C34878D82A}">
                    <a16:rowId xmlns:a16="http://schemas.microsoft.com/office/drawing/2014/main" val="2926205015"/>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Blood Flow Range (</a:t>
                      </a:r>
                      <a:r>
                        <a:rPr kumimoji="0" lang="en-US" sz="1400" u="none" strike="noStrike" cap="none" normalizeH="0" baseline="0" err="1">
                          <a:ln>
                            <a:noFill/>
                          </a:ln>
                          <a:effectLst/>
                        </a:rPr>
                        <a:t>lpm</a:t>
                      </a:r>
                      <a:r>
                        <a:rPr kumimoji="0" lang="en-US" sz="1400" u="none" strike="noStrike" cap="none" normalizeH="0" baseline="0">
                          <a:ln>
                            <a:noFill/>
                          </a:ln>
                          <a:effectLst/>
                        </a:rPr>
                        <a:t>)</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0.5 – 7.0</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horzOverflow="overflow"/>
                </a:tc>
                <a:extLst>
                  <a:ext uri="{0D108BD9-81ED-4DB2-BD59-A6C34878D82A}">
                    <a16:rowId xmlns:a16="http://schemas.microsoft.com/office/drawing/2014/main" val="374872269"/>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Volume of Set (ml)</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~600</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~600</a:t>
                      </a:r>
                      <a:endParaRPr kumimoji="0" lang="en-US" sz="1400" b="0" i="0" u="none" strike="noStrike" cap="none" normalizeH="0" baseline="0">
                        <a:ln>
                          <a:noFill/>
                        </a:ln>
                        <a:solidFill>
                          <a:srgbClr val="000000"/>
                        </a:solidFill>
                        <a:effectLst/>
                        <a:latin typeface="Arial" pitchFamily="34" charset="0"/>
                        <a:ea typeface="ＭＳ Ｐゴシック" pitchFamily="34" charset="-128"/>
                      </a:endParaRPr>
                    </a:p>
                  </a:txBody>
                  <a:tcPr marL="91442" marR="91442" marT="45707" marB="45707" anchor="ctr" horzOverflow="overflow"/>
                </a:tc>
                <a:extLst>
                  <a:ext uri="{0D108BD9-81ED-4DB2-BD59-A6C34878D82A}">
                    <a16:rowId xmlns:a16="http://schemas.microsoft.com/office/drawing/2014/main" val="10004"/>
                  </a:ext>
                </a:extLst>
              </a:tr>
              <a:tr h="73149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Coating</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Uncoated</a:t>
                      </a:r>
                    </a:p>
                  </a:txBody>
                  <a:tcPr marL="91442" marR="91442" marT="45707" marB="45707"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err="1" smtClean="0">
                          <a:ln>
                            <a:noFill/>
                          </a:ln>
                          <a:solidFill>
                            <a:schemeClr val="tx1"/>
                          </a:solidFill>
                          <a:effectLst/>
                          <a:latin typeface="+mn-lt"/>
                          <a:ea typeface="+mn-ea"/>
                          <a:cs typeface="+mn-cs"/>
                        </a:rPr>
                        <a:t>Bioline</a:t>
                      </a:r>
                      <a:r>
                        <a:rPr kumimoji="0" lang="en-US" sz="1400" u="none" strike="noStrike" kern="1200" cap="none" normalizeH="0" baseline="0" dirty="0" smtClean="0">
                          <a:ln>
                            <a:noFill/>
                          </a:ln>
                          <a:solidFill>
                            <a:schemeClr val="tx1"/>
                          </a:solidFill>
                          <a:effectLst/>
                          <a:latin typeface="+mn-lt"/>
                          <a:ea typeface="+mn-ea"/>
                          <a:cs typeface="+mn-cs"/>
                        </a:rPr>
                        <a:t>,</a:t>
                      </a:r>
                      <a:endParaRPr kumimoji="0" lang="en-US" sz="1400" u="none" strike="noStrike" kern="1200" cap="none" normalizeH="0" baseline="0" dirty="0">
                        <a:ln>
                          <a:noFill/>
                        </a:ln>
                        <a:solidFill>
                          <a:schemeClr val="tx1"/>
                        </a:solidFill>
                        <a:effectLst/>
                        <a:latin typeface="+mn-lt"/>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dirty="0" err="1" smtClean="0">
                          <a:ln>
                            <a:noFill/>
                          </a:ln>
                          <a:solidFill>
                            <a:schemeClr val="tx1"/>
                          </a:solidFill>
                          <a:effectLst/>
                          <a:latin typeface="+mn-lt"/>
                          <a:ea typeface="+mn-ea"/>
                          <a:cs typeface="+mn-cs"/>
                        </a:rPr>
                        <a:t>Softline</a:t>
                      </a:r>
                      <a:r>
                        <a:rPr kumimoji="0" lang="en-US" sz="1400" u="none" strike="noStrike" kern="1200" cap="none" normalizeH="0" baseline="0" dirty="0" smtClean="0">
                          <a:ln>
                            <a:noFill/>
                          </a:ln>
                          <a:solidFill>
                            <a:schemeClr val="tx1"/>
                          </a:solidFill>
                          <a:effectLst/>
                          <a:latin typeface="+mn-lt"/>
                          <a:ea typeface="+mn-ea"/>
                          <a:cs typeface="+mn-cs"/>
                        </a:rPr>
                        <a:t> or Uncoated</a:t>
                      </a:r>
                      <a:endParaRPr kumimoji="0" lang="en-US" sz="1400" u="none" strike="noStrike" kern="1200" cap="none" normalizeH="0" baseline="0" dirty="0">
                        <a:ln>
                          <a:noFill/>
                        </a:ln>
                        <a:solidFill>
                          <a:schemeClr val="tx1"/>
                        </a:solidFill>
                        <a:effectLst/>
                        <a:latin typeface="+mn-lt"/>
                        <a:ea typeface="+mn-ea"/>
                        <a:cs typeface="+mn-cs"/>
                      </a:endParaRPr>
                    </a:p>
                  </a:txBody>
                  <a:tcPr marL="91442" marR="91442" marT="45707" marB="45707" anchor="ctr" horzOverflow="overflow"/>
                </a:tc>
                <a:extLst>
                  <a:ext uri="{0D108BD9-81ED-4DB2-BD59-A6C34878D82A}">
                    <a16:rowId xmlns:a16="http://schemas.microsoft.com/office/drawing/2014/main" val="1433297871"/>
                  </a:ext>
                </a:extLst>
              </a:tr>
              <a:tr h="3713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kern="1200" cap="none" normalizeH="0" baseline="0">
                          <a:ln>
                            <a:noFill/>
                          </a:ln>
                          <a:solidFill>
                            <a:schemeClr val="tx1"/>
                          </a:solidFill>
                          <a:effectLst/>
                          <a:latin typeface="+mn-lt"/>
                          <a:ea typeface="+mn-ea"/>
                          <a:cs typeface="+mn-cs"/>
                        </a:rPr>
                        <a:t>Duration of Use</a:t>
                      </a:r>
                    </a:p>
                  </a:txBody>
                  <a:tcPr marL="91442" marR="91442" marT="45707" marB="45707"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kern="1200" cap="none" normalizeH="0" baseline="0" dirty="0">
                          <a:ln>
                            <a:noFill/>
                          </a:ln>
                          <a:solidFill>
                            <a:schemeClr val="tx1"/>
                          </a:solidFill>
                          <a:effectLst/>
                          <a:latin typeface="+mn-lt"/>
                          <a:ea typeface="+mn-ea"/>
                          <a:cs typeface="+mn-cs"/>
                        </a:rPr>
                        <a:t>≤ 6 hours</a:t>
                      </a:r>
                    </a:p>
                  </a:txBody>
                  <a:tcPr marL="91442" marR="91442" marT="45707" marB="45707"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u="none" strike="noStrike" kern="1200" cap="none" normalizeH="0" baseline="0">
                        <a:ln>
                          <a:noFill/>
                        </a:ln>
                        <a:solidFill>
                          <a:schemeClr val="tx1"/>
                        </a:solidFill>
                        <a:effectLst/>
                        <a:latin typeface="+mn-lt"/>
                        <a:ea typeface="+mn-ea"/>
                        <a:cs typeface="+mn-cs"/>
                      </a:endParaRPr>
                    </a:p>
                  </a:txBody>
                  <a:tcPr marL="91442" marR="91442" marT="45707" marB="45707" anchor="ctr" horzOverflow="overflow"/>
                </a:tc>
                <a:extLst>
                  <a:ext uri="{0D108BD9-81ED-4DB2-BD59-A6C34878D82A}">
                    <a16:rowId xmlns:a16="http://schemas.microsoft.com/office/drawing/2014/main" val="3064779546"/>
                  </a:ext>
                </a:extLst>
              </a:tr>
            </a:tbl>
          </a:graphicData>
        </a:graphic>
      </p:graphicFrame>
      <p:sp>
        <p:nvSpPr>
          <p:cNvPr id="6" name="TextBox 5"/>
          <p:cNvSpPr txBox="1">
            <a:spLocks/>
          </p:cNvSpPr>
          <p:nvPr>
            <p:custDataLst>
              <p:tags r:id="rId9"/>
            </p:custDataLst>
          </p:nvPr>
        </p:nvSpPr>
        <p:spPr>
          <a:xfrm>
            <a:off x="7260070" y="4372270"/>
            <a:ext cx="4235017" cy="1761830"/>
          </a:xfrm>
          <a:prstGeom prst="rect">
            <a:avLst/>
          </a:prstGeom>
          <a:noFill/>
          <a:ln w="6350">
            <a:noFill/>
          </a:ln>
        </p:spPr>
        <p:txBody>
          <a:bodyPr vert="horz" wrap="square" lIns="36000" tIns="36000" rIns="36000" bIns="36000" rtlCol="0">
            <a:noAutofit/>
          </a:bodyPr>
          <a:lstStyle/>
          <a:p>
            <a:pPr>
              <a:spcBef>
                <a:spcPts val="600"/>
              </a:spcBef>
            </a:pPr>
            <a:r>
              <a:rPr lang="en-US" sz="1600"/>
              <a:t>Quadrox-</a:t>
            </a:r>
            <a:r>
              <a:rPr lang="en-US" sz="1600" err="1"/>
              <a:t>iR</a:t>
            </a:r>
            <a:r>
              <a:rPr lang="en-US" sz="1600"/>
              <a:t> Module</a:t>
            </a:r>
          </a:p>
          <a:p>
            <a:pPr marL="285750" indent="-285750">
              <a:spcBef>
                <a:spcPts val="600"/>
              </a:spcBef>
              <a:buFont typeface="Arial" panose="020B0604020202020204" pitchFamily="34" charset="0"/>
              <a:buChar char="•"/>
            </a:pPr>
            <a:r>
              <a:rPr lang="en-US" sz="1600"/>
              <a:t>Microporous hollow fibers</a:t>
            </a:r>
          </a:p>
          <a:p>
            <a:pPr marL="285750" indent="-285750">
              <a:spcBef>
                <a:spcPts val="600"/>
              </a:spcBef>
              <a:buFont typeface="Arial" panose="020B0604020202020204" pitchFamily="34" charset="0"/>
              <a:buChar char="•"/>
            </a:pPr>
            <a:r>
              <a:rPr lang="en-US" sz="1600"/>
              <a:t>Same advantages of HLS Set Advanced: low pressure drop, high O</a:t>
            </a:r>
            <a:r>
              <a:rPr lang="en-US" sz="1600" baseline="-25000"/>
              <a:t>2</a:t>
            </a:r>
            <a:r>
              <a:rPr lang="en-US" sz="1600"/>
              <a:t>/CO</a:t>
            </a:r>
            <a:r>
              <a:rPr lang="en-US" sz="1600" baseline="-25000"/>
              <a:t>2</a:t>
            </a:r>
            <a:r>
              <a:rPr lang="en-US" sz="1600"/>
              <a:t> transfer, efficient heat exchange, low prime volume, 1,8 m</a:t>
            </a:r>
            <a:r>
              <a:rPr lang="en-US" sz="1600" baseline="30000"/>
              <a:t>2 </a:t>
            </a:r>
            <a:r>
              <a:rPr lang="en-US" sz="1600"/>
              <a:t>surface area, optional arterial filter.</a:t>
            </a:r>
            <a:endParaRPr lang="en-US" sz="1600" baseline="30000"/>
          </a:p>
        </p:txBody>
      </p:sp>
      <p:pic>
        <p:nvPicPr>
          <p:cNvPr id="5" name="Grafik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7038" y="354865"/>
            <a:ext cx="3121080" cy="3812683"/>
          </a:xfrm>
          <a:prstGeom prst="rect">
            <a:avLst/>
          </a:prstGeom>
        </p:spPr>
      </p:pic>
    </p:spTree>
    <p:extLst>
      <p:ext uri="{BB962C8B-B14F-4D97-AF65-F5344CB8AC3E}">
        <p14:creationId xmlns:p14="http://schemas.microsoft.com/office/powerpoint/2010/main" val="409961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custDataLst>
              <p:tags r:id="rId1"/>
            </p:custDataLst>
          </p:nvPr>
        </p:nvSpPr>
        <p:spPr/>
        <p:txBody>
          <a:bodyPr/>
          <a:lstStyle/>
          <a:p>
            <a:r>
              <a:rPr lang="en-US"/>
              <a:t>Application</a:t>
            </a:r>
          </a:p>
          <a:p>
            <a:endParaRPr lang="en-US"/>
          </a:p>
        </p:txBody>
      </p:sp>
      <p:sp>
        <p:nvSpPr>
          <p:cNvPr id="3" name="Title 2"/>
          <p:cNvSpPr>
            <a:spLocks noGrp="1"/>
          </p:cNvSpPr>
          <p:nvPr>
            <p:ph type="title"/>
            <p:custDataLst>
              <p:tags r:id="rId2"/>
            </p:custDataLst>
          </p:nvPr>
        </p:nvSpPr>
        <p:spPr/>
        <p:txBody>
          <a:bodyPr/>
          <a:lstStyle/>
          <a:p>
            <a:r>
              <a:rPr lang="en-US"/>
              <a:t>Cardiac Intervention Set – CI Set</a:t>
            </a:r>
          </a:p>
        </p:txBody>
      </p:sp>
      <p:sp>
        <p:nvSpPr>
          <p:cNvPr id="6" name="Date Placeholder 5"/>
          <p:cNvSpPr>
            <a:spLocks noGrp="1"/>
          </p:cNvSpPr>
          <p:nvPr>
            <p:ph type="dt" sz="half" idx="14"/>
            <p:custDataLst>
              <p:tags r:id="rId3"/>
            </p:custDataLst>
          </p:nvPr>
        </p:nvSpPr>
        <p:spPr/>
        <p:txBody>
          <a:bodyPr/>
          <a:lstStyle/>
          <a:p>
            <a:pPr>
              <a:defRPr/>
            </a:pPr>
            <a:r>
              <a:rPr lang="en-US" smtClean="0"/>
              <a:t>MCP_PP_10219_EN_1  |  May 2021</a:t>
            </a:r>
            <a:endParaRPr lang="en-US"/>
          </a:p>
        </p:txBody>
      </p:sp>
      <p:sp>
        <p:nvSpPr>
          <p:cNvPr id="5" name="Footer Placeholder 4"/>
          <p:cNvSpPr>
            <a:spLocks noGrp="1"/>
          </p:cNvSpPr>
          <p:nvPr>
            <p:ph type="ftr" sz="quarter" idx="15"/>
            <p:custDataLst>
              <p:tags r:id="rId4"/>
            </p:custDataLst>
          </p:nvPr>
        </p:nvSpPr>
        <p:spPr/>
        <p:txBody>
          <a:bodyPr/>
          <a:lstStyle/>
          <a:p>
            <a:pPr>
              <a:defRPr/>
            </a:pPr>
            <a:r>
              <a:rPr lang="en-US" smtClean="0"/>
              <a:t>Cardiohelp Heart-lung Support System  |  User Training  |  OUS</a:t>
            </a:r>
            <a:endParaRPr lang="en-US"/>
          </a:p>
        </p:txBody>
      </p:sp>
      <p:sp>
        <p:nvSpPr>
          <p:cNvPr id="7" name="Slide Number Placeholder 6"/>
          <p:cNvSpPr>
            <a:spLocks noGrp="1"/>
          </p:cNvSpPr>
          <p:nvPr>
            <p:ph type="sldNum" sz="quarter" idx="16"/>
            <p:custDataLst>
              <p:tags r:id="rId5"/>
            </p:custDataLst>
          </p:nvPr>
        </p:nvSpPr>
        <p:spPr/>
        <p:txBody>
          <a:bodyPr/>
          <a:lstStyle/>
          <a:p>
            <a:r>
              <a:rPr lang="en-US" altLang="en-US"/>
              <a:t>Page </a:t>
            </a:r>
            <a:fld id="{712B35AD-AE69-4458-9163-67A4C13C04CF}" type="slidenum">
              <a:rPr lang="en-US" altLang="en-US" smtClean="0"/>
              <a:pPr/>
              <a:t>27</a:t>
            </a:fld>
            <a:endParaRPr lang="en-US" altLang="en-US"/>
          </a:p>
        </p:txBody>
      </p:sp>
      <p:grpSp>
        <p:nvGrpSpPr>
          <p:cNvPr id="13" name="Group 12"/>
          <p:cNvGrpSpPr>
            <a:grpSpLocks/>
          </p:cNvGrpSpPr>
          <p:nvPr>
            <p:custDataLst>
              <p:tags r:id="rId6"/>
            </p:custDataLst>
          </p:nvPr>
        </p:nvGrpSpPr>
        <p:grpSpPr>
          <a:xfrm>
            <a:off x="877442" y="2018532"/>
            <a:ext cx="6218683" cy="3640314"/>
            <a:chOff x="877442" y="2018532"/>
            <a:chExt cx="3561843" cy="2085044"/>
          </a:xfrm>
        </p:grpSpPr>
        <p:sp>
          <p:nvSpPr>
            <p:cNvPr id="14" name="object 14"/>
            <p:cNvSpPr/>
            <p:nvPr/>
          </p:nvSpPr>
          <p:spPr>
            <a:xfrm>
              <a:off x="877442" y="2018532"/>
              <a:ext cx="2876690" cy="2085044"/>
            </a:xfrm>
            <a:prstGeom prst="rect">
              <a:avLst/>
            </a:prstGeom>
            <a:blipFill>
              <a:blip r:embed="rId9" cstate="print"/>
              <a:stretch>
                <a:fillRect/>
              </a:stretch>
            </a:blipFill>
          </p:spPr>
          <p:txBody>
            <a:bodyPr wrap="square" lIns="0" tIns="0" rIns="0" bIns="0" rtlCol="0"/>
            <a:lstStyle/>
            <a:p>
              <a:endParaRPr/>
            </a:p>
          </p:txBody>
        </p:sp>
        <p:sp>
          <p:nvSpPr>
            <p:cNvPr id="15" name="object 20"/>
            <p:cNvSpPr/>
            <p:nvPr/>
          </p:nvSpPr>
          <p:spPr>
            <a:xfrm>
              <a:off x="3381375" y="3068568"/>
              <a:ext cx="1057910" cy="643255"/>
            </a:xfrm>
            <a:custGeom>
              <a:avLst/>
              <a:gdLst/>
              <a:ahLst/>
              <a:cxnLst/>
              <a:rect l="l" t="t" r="r" b="b"/>
              <a:pathLst>
                <a:path w="1057910" h="643254">
                  <a:moveTo>
                    <a:pt x="281543" y="543206"/>
                  </a:moveTo>
                  <a:lnTo>
                    <a:pt x="330708" y="638556"/>
                  </a:lnTo>
                  <a:lnTo>
                    <a:pt x="332232" y="641604"/>
                  </a:lnTo>
                  <a:lnTo>
                    <a:pt x="335280" y="643128"/>
                  </a:lnTo>
                  <a:lnTo>
                    <a:pt x="338328" y="641604"/>
                  </a:lnTo>
                  <a:lnTo>
                    <a:pt x="354808" y="633984"/>
                  </a:lnTo>
                  <a:lnTo>
                    <a:pt x="341376" y="633984"/>
                  </a:lnTo>
                  <a:lnTo>
                    <a:pt x="333756" y="630936"/>
                  </a:lnTo>
                  <a:lnTo>
                    <a:pt x="338607" y="628615"/>
                  </a:lnTo>
                  <a:lnTo>
                    <a:pt x="295013" y="544068"/>
                  </a:lnTo>
                  <a:lnTo>
                    <a:pt x="284988" y="544068"/>
                  </a:lnTo>
                  <a:lnTo>
                    <a:pt x="281543" y="543206"/>
                  </a:lnTo>
                  <a:close/>
                </a:path>
                <a:path w="1057910" h="643254">
                  <a:moveTo>
                    <a:pt x="338607" y="628615"/>
                  </a:moveTo>
                  <a:lnTo>
                    <a:pt x="333756" y="630936"/>
                  </a:lnTo>
                  <a:lnTo>
                    <a:pt x="341376" y="633984"/>
                  </a:lnTo>
                  <a:lnTo>
                    <a:pt x="338607" y="628615"/>
                  </a:lnTo>
                  <a:close/>
                </a:path>
                <a:path w="1057910" h="643254">
                  <a:moveTo>
                    <a:pt x="682244" y="12192"/>
                  </a:moveTo>
                  <a:lnTo>
                    <a:pt x="547116" y="12192"/>
                  </a:lnTo>
                  <a:lnTo>
                    <a:pt x="621792" y="16764"/>
                  </a:lnTo>
                  <a:lnTo>
                    <a:pt x="672084" y="22860"/>
                  </a:lnTo>
                  <a:lnTo>
                    <a:pt x="720852" y="32004"/>
                  </a:lnTo>
                  <a:lnTo>
                    <a:pt x="769620" y="44196"/>
                  </a:lnTo>
                  <a:lnTo>
                    <a:pt x="815340" y="59436"/>
                  </a:lnTo>
                  <a:lnTo>
                    <a:pt x="876300" y="85344"/>
                  </a:lnTo>
                  <a:lnTo>
                    <a:pt x="912876" y="103632"/>
                  </a:lnTo>
                  <a:lnTo>
                    <a:pt x="958596" y="135636"/>
                  </a:lnTo>
                  <a:lnTo>
                    <a:pt x="972312" y="147828"/>
                  </a:lnTo>
                  <a:lnTo>
                    <a:pt x="984504" y="158496"/>
                  </a:lnTo>
                  <a:lnTo>
                    <a:pt x="1013460" y="195072"/>
                  </a:lnTo>
                  <a:lnTo>
                    <a:pt x="1037844" y="245364"/>
                  </a:lnTo>
                  <a:lnTo>
                    <a:pt x="1043940" y="272796"/>
                  </a:lnTo>
                  <a:lnTo>
                    <a:pt x="1043940" y="298704"/>
                  </a:lnTo>
                  <a:lnTo>
                    <a:pt x="1036320" y="338328"/>
                  </a:lnTo>
                  <a:lnTo>
                    <a:pt x="1016508" y="376428"/>
                  </a:lnTo>
                  <a:lnTo>
                    <a:pt x="986028" y="416052"/>
                  </a:lnTo>
                  <a:lnTo>
                    <a:pt x="955548" y="441960"/>
                  </a:lnTo>
                  <a:lnTo>
                    <a:pt x="944880" y="451104"/>
                  </a:lnTo>
                  <a:lnTo>
                    <a:pt x="896112" y="481584"/>
                  </a:lnTo>
                  <a:lnTo>
                    <a:pt x="838200" y="509016"/>
                  </a:lnTo>
                  <a:lnTo>
                    <a:pt x="774192" y="531876"/>
                  </a:lnTo>
                  <a:lnTo>
                    <a:pt x="705612" y="548640"/>
                  </a:lnTo>
                  <a:lnTo>
                    <a:pt x="632460" y="559308"/>
                  </a:lnTo>
                  <a:lnTo>
                    <a:pt x="594360" y="562356"/>
                  </a:lnTo>
                  <a:lnTo>
                    <a:pt x="554736" y="563880"/>
                  </a:lnTo>
                  <a:lnTo>
                    <a:pt x="473964" y="563880"/>
                  </a:lnTo>
                  <a:lnTo>
                    <a:pt x="338607" y="628615"/>
                  </a:lnTo>
                  <a:lnTo>
                    <a:pt x="341376" y="633984"/>
                  </a:lnTo>
                  <a:lnTo>
                    <a:pt x="354808" y="633984"/>
                  </a:lnTo>
                  <a:lnTo>
                    <a:pt x="479825" y="576180"/>
                  </a:lnTo>
                  <a:lnTo>
                    <a:pt x="477012" y="576072"/>
                  </a:lnTo>
                  <a:lnTo>
                    <a:pt x="575310" y="576072"/>
                  </a:lnTo>
                  <a:lnTo>
                    <a:pt x="633984" y="571500"/>
                  </a:lnTo>
                  <a:lnTo>
                    <a:pt x="707136" y="560832"/>
                  </a:lnTo>
                  <a:lnTo>
                    <a:pt x="778764" y="544068"/>
                  </a:lnTo>
                  <a:lnTo>
                    <a:pt x="842772" y="521208"/>
                  </a:lnTo>
                  <a:lnTo>
                    <a:pt x="902208" y="493776"/>
                  </a:lnTo>
                  <a:lnTo>
                    <a:pt x="928116" y="477012"/>
                  </a:lnTo>
                  <a:lnTo>
                    <a:pt x="952500" y="461772"/>
                  </a:lnTo>
                  <a:lnTo>
                    <a:pt x="964692" y="452628"/>
                  </a:lnTo>
                  <a:lnTo>
                    <a:pt x="986028" y="434340"/>
                  </a:lnTo>
                  <a:lnTo>
                    <a:pt x="995172" y="423672"/>
                  </a:lnTo>
                  <a:lnTo>
                    <a:pt x="1007364" y="409956"/>
                  </a:lnTo>
                  <a:lnTo>
                    <a:pt x="1036320" y="368808"/>
                  </a:lnTo>
                  <a:lnTo>
                    <a:pt x="1053084" y="327660"/>
                  </a:lnTo>
                  <a:lnTo>
                    <a:pt x="1054608" y="312420"/>
                  </a:lnTo>
                  <a:lnTo>
                    <a:pt x="1056132" y="298704"/>
                  </a:lnTo>
                  <a:lnTo>
                    <a:pt x="1057656" y="283464"/>
                  </a:lnTo>
                  <a:lnTo>
                    <a:pt x="1056132" y="269748"/>
                  </a:lnTo>
                  <a:lnTo>
                    <a:pt x="1050036" y="242316"/>
                  </a:lnTo>
                  <a:lnTo>
                    <a:pt x="1024128" y="187452"/>
                  </a:lnTo>
                  <a:lnTo>
                    <a:pt x="979932" y="137160"/>
                  </a:lnTo>
                  <a:lnTo>
                    <a:pt x="966216" y="126492"/>
                  </a:lnTo>
                  <a:lnTo>
                    <a:pt x="950976" y="114300"/>
                  </a:lnTo>
                  <a:lnTo>
                    <a:pt x="918972" y="92964"/>
                  </a:lnTo>
                  <a:lnTo>
                    <a:pt x="882396" y="73152"/>
                  </a:lnTo>
                  <a:lnTo>
                    <a:pt x="841248" y="54864"/>
                  </a:lnTo>
                  <a:lnTo>
                    <a:pt x="797052" y="39624"/>
                  </a:lnTo>
                  <a:lnTo>
                    <a:pt x="723900" y="19812"/>
                  </a:lnTo>
                  <a:lnTo>
                    <a:pt x="699516" y="15240"/>
                  </a:lnTo>
                  <a:lnTo>
                    <a:pt x="682244" y="12192"/>
                  </a:lnTo>
                  <a:close/>
                </a:path>
                <a:path w="1057910" h="643254">
                  <a:moveTo>
                    <a:pt x="575310" y="576072"/>
                  </a:moveTo>
                  <a:lnTo>
                    <a:pt x="480060" y="576072"/>
                  </a:lnTo>
                  <a:lnTo>
                    <a:pt x="479825" y="576180"/>
                  </a:lnTo>
                  <a:lnTo>
                    <a:pt x="516636" y="577596"/>
                  </a:lnTo>
                  <a:lnTo>
                    <a:pt x="556260" y="577596"/>
                  </a:lnTo>
                  <a:lnTo>
                    <a:pt x="575310" y="576072"/>
                  </a:lnTo>
                  <a:close/>
                </a:path>
                <a:path w="1057910" h="643254">
                  <a:moveTo>
                    <a:pt x="480060" y="576072"/>
                  </a:moveTo>
                  <a:lnTo>
                    <a:pt x="477012" y="576072"/>
                  </a:lnTo>
                  <a:lnTo>
                    <a:pt x="479825" y="576180"/>
                  </a:lnTo>
                  <a:lnTo>
                    <a:pt x="480060" y="576072"/>
                  </a:lnTo>
                  <a:close/>
                </a:path>
                <a:path w="1057910" h="643254">
                  <a:moveTo>
                    <a:pt x="280416" y="541020"/>
                  </a:moveTo>
                  <a:lnTo>
                    <a:pt x="281543" y="543206"/>
                  </a:lnTo>
                  <a:lnTo>
                    <a:pt x="284988" y="544068"/>
                  </a:lnTo>
                  <a:lnTo>
                    <a:pt x="280416" y="541020"/>
                  </a:lnTo>
                  <a:close/>
                </a:path>
                <a:path w="1057910" h="643254">
                  <a:moveTo>
                    <a:pt x="293441" y="541020"/>
                  </a:moveTo>
                  <a:lnTo>
                    <a:pt x="280416" y="541020"/>
                  </a:lnTo>
                  <a:lnTo>
                    <a:pt x="284988" y="544068"/>
                  </a:lnTo>
                  <a:lnTo>
                    <a:pt x="295013" y="544068"/>
                  </a:lnTo>
                  <a:lnTo>
                    <a:pt x="293441" y="541020"/>
                  </a:lnTo>
                  <a:close/>
                </a:path>
                <a:path w="1057910" h="643254">
                  <a:moveTo>
                    <a:pt x="573024" y="0"/>
                  </a:moveTo>
                  <a:lnTo>
                    <a:pt x="496824" y="0"/>
                  </a:lnTo>
                  <a:lnTo>
                    <a:pt x="446532" y="3048"/>
                  </a:lnTo>
                  <a:lnTo>
                    <a:pt x="371856" y="12192"/>
                  </a:lnTo>
                  <a:lnTo>
                    <a:pt x="348996" y="16764"/>
                  </a:lnTo>
                  <a:lnTo>
                    <a:pt x="324612" y="21336"/>
                  </a:lnTo>
                  <a:lnTo>
                    <a:pt x="278892" y="33528"/>
                  </a:lnTo>
                  <a:lnTo>
                    <a:pt x="257556" y="41148"/>
                  </a:lnTo>
                  <a:lnTo>
                    <a:pt x="236220" y="47244"/>
                  </a:lnTo>
                  <a:lnTo>
                    <a:pt x="214884" y="56388"/>
                  </a:lnTo>
                  <a:lnTo>
                    <a:pt x="195072" y="64008"/>
                  </a:lnTo>
                  <a:lnTo>
                    <a:pt x="175260" y="73152"/>
                  </a:lnTo>
                  <a:lnTo>
                    <a:pt x="156972" y="83820"/>
                  </a:lnTo>
                  <a:lnTo>
                    <a:pt x="138684" y="92964"/>
                  </a:lnTo>
                  <a:lnTo>
                    <a:pt x="121920" y="103632"/>
                  </a:lnTo>
                  <a:lnTo>
                    <a:pt x="74676" y="140208"/>
                  </a:lnTo>
                  <a:lnTo>
                    <a:pt x="28956" y="193548"/>
                  </a:lnTo>
                  <a:lnTo>
                    <a:pt x="9144" y="236220"/>
                  </a:lnTo>
                  <a:lnTo>
                    <a:pt x="0" y="278892"/>
                  </a:lnTo>
                  <a:lnTo>
                    <a:pt x="0" y="292608"/>
                  </a:lnTo>
                  <a:lnTo>
                    <a:pt x="1524" y="306324"/>
                  </a:lnTo>
                  <a:lnTo>
                    <a:pt x="3048" y="321564"/>
                  </a:lnTo>
                  <a:lnTo>
                    <a:pt x="12192" y="348996"/>
                  </a:lnTo>
                  <a:lnTo>
                    <a:pt x="24384" y="376428"/>
                  </a:lnTo>
                  <a:lnTo>
                    <a:pt x="33528" y="388620"/>
                  </a:lnTo>
                  <a:lnTo>
                    <a:pt x="42672" y="402336"/>
                  </a:lnTo>
                  <a:lnTo>
                    <a:pt x="53340" y="414528"/>
                  </a:lnTo>
                  <a:lnTo>
                    <a:pt x="77724" y="438912"/>
                  </a:lnTo>
                  <a:lnTo>
                    <a:pt x="91440" y="451104"/>
                  </a:lnTo>
                  <a:lnTo>
                    <a:pt x="106680" y="461772"/>
                  </a:lnTo>
                  <a:lnTo>
                    <a:pt x="121920" y="473964"/>
                  </a:lnTo>
                  <a:lnTo>
                    <a:pt x="138684" y="483108"/>
                  </a:lnTo>
                  <a:lnTo>
                    <a:pt x="175260" y="504444"/>
                  </a:lnTo>
                  <a:lnTo>
                    <a:pt x="195072" y="513588"/>
                  </a:lnTo>
                  <a:lnTo>
                    <a:pt x="216408" y="521208"/>
                  </a:lnTo>
                  <a:lnTo>
                    <a:pt x="237744" y="530352"/>
                  </a:lnTo>
                  <a:lnTo>
                    <a:pt x="260604" y="537972"/>
                  </a:lnTo>
                  <a:lnTo>
                    <a:pt x="281543" y="543206"/>
                  </a:lnTo>
                  <a:lnTo>
                    <a:pt x="280416" y="541020"/>
                  </a:lnTo>
                  <a:lnTo>
                    <a:pt x="293441" y="541020"/>
                  </a:lnTo>
                  <a:lnTo>
                    <a:pt x="291084" y="536448"/>
                  </a:lnTo>
                  <a:lnTo>
                    <a:pt x="291084" y="534924"/>
                  </a:lnTo>
                  <a:lnTo>
                    <a:pt x="288036" y="531876"/>
                  </a:lnTo>
                  <a:lnTo>
                    <a:pt x="242316" y="518160"/>
                  </a:lnTo>
                  <a:lnTo>
                    <a:pt x="181356" y="492252"/>
                  </a:lnTo>
                  <a:lnTo>
                    <a:pt x="144780" y="472440"/>
                  </a:lnTo>
                  <a:lnTo>
                    <a:pt x="112776" y="451104"/>
                  </a:lnTo>
                  <a:lnTo>
                    <a:pt x="73152" y="417576"/>
                  </a:lnTo>
                  <a:lnTo>
                    <a:pt x="62484" y="405384"/>
                  </a:lnTo>
                  <a:lnTo>
                    <a:pt x="51816" y="394716"/>
                  </a:lnTo>
                  <a:lnTo>
                    <a:pt x="44196" y="381000"/>
                  </a:lnTo>
                  <a:lnTo>
                    <a:pt x="28956" y="356616"/>
                  </a:lnTo>
                  <a:lnTo>
                    <a:pt x="24384" y="344424"/>
                  </a:lnTo>
                  <a:lnTo>
                    <a:pt x="19812" y="330708"/>
                  </a:lnTo>
                  <a:lnTo>
                    <a:pt x="16764" y="318516"/>
                  </a:lnTo>
                  <a:lnTo>
                    <a:pt x="13716" y="304800"/>
                  </a:lnTo>
                  <a:lnTo>
                    <a:pt x="13716" y="278892"/>
                  </a:lnTo>
                  <a:lnTo>
                    <a:pt x="15240" y="265176"/>
                  </a:lnTo>
                  <a:lnTo>
                    <a:pt x="16764" y="252984"/>
                  </a:lnTo>
                  <a:lnTo>
                    <a:pt x="25908" y="225552"/>
                  </a:lnTo>
                  <a:lnTo>
                    <a:pt x="33528" y="213360"/>
                  </a:lnTo>
                  <a:lnTo>
                    <a:pt x="41148" y="199644"/>
                  </a:lnTo>
                  <a:lnTo>
                    <a:pt x="83820" y="149352"/>
                  </a:lnTo>
                  <a:lnTo>
                    <a:pt x="128016" y="114300"/>
                  </a:lnTo>
                  <a:lnTo>
                    <a:pt x="199644" y="76200"/>
                  </a:lnTo>
                  <a:lnTo>
                    <a:pt x="240792" y="59436"/>
                  </a:lnTo>
                  <a:lnTo>
                    <a:pt x="260604" y="51816"/>
                  </a:lnTo>
                  <a:lnTo>
                    <a:pt x="283464" y="45720"/>
                  </a:lnTo>
                  <a:lnTo>
                    <a:pt x="304800" y="39624"/>
                  </a:lnTo>
                  <a:lnTo>
                    <a:pt x="327660" y="33528"/>
                  </a:lnTo>
                  <a:lnTo>
                    <a:pt x="374904" y="24384"/>
                  </a:lnTo>
                  <a:lnTo>
                    <a:pt x="422148" y="18288"/>
                  </a:lnTo>
                  <a:lnTo>
                    <a:pt x="496824" y="12192"/>
                  </a:lnTo>
                  <a:lnTo>
                    <a:pt x="682244" y="12192"/>
                  </a:lnTo>
                  <a:lnTo>
                    <a:pt x="673608" y="10668"/>
                  </a:lnTo>
                  <a:lnTo>
                    <a:pt x="597408" y="1524"/>
                  </a:lnTo>
                  <a:lnTo>
                    <a:pt x="573024" y="0"/>
                  </a:lnTo>
                  <a:close/>
                </a:path>
              </a:pathLst>
            </a:custGeom>
            <a:solidFill>
              <a:srgbClr val="243A7E"/>
            </a:solidFill>
          </p:spPr>
          <p:txBody>
            <a:bodyPr wrap="square" lIns="0" tIns="0" rIns="0" bIns="0" rtlCol="0"/>
            <a:lstStyle/>
            <a:p>
              <a:endParaRPr/>
            </a:p>
          </p:txBody>
        </p:sp>
        <p:sp>
          <p:nvSpPr>
            <p:cNvPr id="16" name="object 21"/>
            <p:cNvSpPr txBox="1"/>
            <p:nvPr/>
          </p:nvSpPr>
          <p:spPr>
            <a:xfrm>
              <a:off x="3556786" y="3151975"/>
              <a:ext cx="683260" cy="311912"/>
            </a:xfrm>
            <a:prstGeom prst="rect">
              <a:avLst/>
            </a:prstGeom>
          </p:spPr>
          <p:txBody>
            <a:bodyPr vert="horz" wrap="square" lIns="0" tIns="40005" rIns="0" bIns="0" rtlCol="0">
              <a:spAutoFit/>
            </a:bodyPr>
            <a:lstStyle/>
            <a:p>
              <a:pPr marR="5080">
                <a:lnSpc>
                  <a:spcPct val="78100"/>
                </a:lnSpc>
                <a:spcBef>
                  <a:spcPts val="315"/>
                </a:spcBef>
              </a:pPr>
              <a:r>
                <a:rPr sz="1400" spc="-5">
                  <a:latin typeface="Arial"/>
                  <a:cs typeface="Arial"/>
                </a:rPr>
                <a:t>Display will</a:t>
              </a:r>
              <a:r>
                <a:rPr sz="1400" spc="-60">
                  <a:latin typeface="Arial"/>
                  <a:cs typeface="Arial"/>
                </a:rPr>
                <a:t> </a:t>
              </a:r>
              <a:r>
                <a:rPr sz="1400" spc="-5">
                  <a:latin typeface="Arial"/>
                  <a:cs typeface="Arial"/>
                </a:rPr>
                <a:t>not  be </a:t>
              </a:r>
              <a:r>
                <a:rPr sz="1400">
                  <a:latin typeface="Arial"/>
                  <a:cs typeface="Arial"/>
                </a:rPr>
                <a:t>locked</a:t>
              </a:r>
              <a:r>
                <a:rPr sz="1400" spc="-70">
                  <a:latin typeface="Arial"/>
                  <a:cs typeface="Arial"/>
                </a:rPr>
                <a:t> </a:t>
              </a:r>
              <a:r>
                <a:rPr sz="1400" spc="-5">
                  <a:latin typeface="Arial"/>
                  <a:cs typeface="Arial"/>
                </a:rPr>
                <a:t>after  </a:t>
              </a:r>
              <a:r>
                <a:rPr sz="1400">
                  <a:latin typeface="Arial"/>
                  <a:cs typeface="Arial"/>
                </a:rPr>
                <a:t>3</a:t>
              </a:r>
              <a:r>
                <a:rPr sz="1400" spc="-10">
                  <a:latin typeface="Arial"/>
                  <a:cs typeface="Arial"/>
                </a:rPr>
                <a:t> </a:t>
              </a:r>
              <a:r>
                <a:rPr sz="1400">
                  <a:latin typeface="Arial"/>
                  <a:cs typeface="Arial"/>
                </a:rPr>
                <a:t>minutes</a:t>
              </a:r>
            </a:p>
          </p:txBody>
        </p:sp>
      </p:grpSp>
      <p:sp>
        <p:nvSpPr>
          <p:cNvPr id="17" name="Rectangle 16"/>
          <p:cNvSpPr>
            <a:spLocks/>
          </p:cNvSpPr>
          <p:nvPr>
            <p:custDataLst>
              <p:tags r:id="rId7"/>
            </p:custDataLst>
          </p:nvPr>
        </p:nvSpPr>
        <p:spPr>
          <a:xfrm>
            <a:off x="7588249" y="2337407"/>
            <a:ext cx="3879536" cy="2369880"/>
          </a:xfrm>
          <a:prstGeom prst="rect">
            <a:avLst/>
          </a:prstGeom>
        </p:spPr>
        <p:txBody>
          <a:bodyPr wrap="square">
            <a:spAutoFit/>
          </a:bodyPr>
          <a:lstStyle/>
          <a:p>
            <a:pPr>
              <a:lnSpc>
                <a:spcPct val="100000"/>
              </a:lnSpc>
              <a:buClr>
                <a:srgbClr val="243A7D"/>
              </a:buClr>
              <a:tabLst>
                <a:tab pos="96520" algn="l"/>
              </a:tabLst>
            </a:pPr>
            <a:r>
              <a:rPr lang="en-US" b="1" dirty="0">
                <a:solidFill>
                  <a:schemeClr val="tx2"/>
                </a:solidFill>
                <a:latin typeface="Arial"/>
                <a:cs typeface="Arial"/>
              </a:rPr>
              <a:t>Place of </a:t>
            </a:r>
            <a:r>
              <a:rPr lang="en-US" b="1" spc="-5" dirty="0">
                <a:solidFill>
                  <a:schemeClr val="tx2"/>
                </a:solidFill>
                <a:latin typeface="Arial"/>
                <a:cs typeface="Arial"/>
              </a:rPr>
              <a:t>use: </a:t>
            </a:r>
            <a:r>
              <a:rPr lang="en-US" spc="-5" dirty="0">
                <a:latin typeface="Arial"/>
                <a:cs typeface="Arial"/>
              </a:rPr>
              <a:t>Cath Lab, Hybrid</a:t>
            </a:r>
            <a:r>
              <a:rPr lang="en-US" spc="-20" dirty="0">
                <a:latin typeface="Arial"/>
                <a:cs typeface="Arial"/>
              </a:rPr>
              <a:t> </a:t>
            </a:r>
            <a:r>
              <a:rPr lang="en-US" dirty="0">
                <a:latin typeface="Arial"/>
                <a:cs typeface="Arial"/>
              </a:rPr>
              <a:t>OR</a:t>
            </a:r>
          </a:p>
          <a:p>
            <a:pPr>
              <a:lnSpc>
                <a:spcPct val="100000"/>
              </a:lnSpc>
              <a:spcBef>
                <a:spcPts val="10"/>
              </a:spcBef>
              <a:buClr>
                <a:srgbClr val="243A7D"/>
              </a:buClr>
              <a:buFont typeface="Wingdings"/>
              <a:buChar char=""/>
            </a:pPr>
            <a:endParaRPr lang="en-US" sz="1600" dirty="0">
              <a:latin typeface="Times New Roman"/>
              <a:cs typeface="Times New Roman"/>
            </a:endParaRPr>
          </a:p>
          <a:p>
            <a:pPr>
              <a:lnSpc>
                <a:spcPct val="100000"/>
              </a:lnSpc>
              <a:buClr>
                <a:srgbClr val="243A7D"/>
              </a:buClr>
              <a:tabLst>
                <a:tab pos="96520" algn="l"/>
              </a:tabLst>
            </a:pPr>
            <a:r>
              <a:rPr lang="en-US" b="1" dirty="0">
                <a:solidFill>
                  <a:schemeClr val="tx2"/>
                </a:solidFill>
                <a:latin typeface="Arial"/>
                <a:cs typeface="Arial"/>
              </a:rPr>
              <a:t>Fields of</a:t>
            </a:r>
            <a:r>
              <a:rPr lang="en-US" b="1" spc="-30" dirty="0">
                <a:solidFill>
                  <a:schemeClr val="tx2"/>
                </a:solidFill>
                <a:latin typeface="Arial"/>
                <a:cs typeface="Arial"/>
              </a:rPr>
              <a:t> </a:t>
            </a:r>
            <a:r>
              <a:rPr lang="en-US" b="1" dirty="0">
                <a:solidFill>
                  <a:schemeClr val="tx2"/>
                </a:solidFill>
                <a:latin typeface="Arial"/>
                <a:cs typeface="Arial"/>
              </a:rPr>
              <a:t>application</a:t>
            </a:r>
            <a:r>
              <a:rPr lang="en-US" dirty="0">
                <a:solidFill>
                  <a:schemeClr val="tx2"/>
                </a:solidFill>
                <a:latin typeface="Arial"/>
                <a:cs typeface="Arial"/>
              </a:rPr>
              <a:t>:</a:t>
            </a:r>
          </a:p>
          <a:p>
            <a:pPr marL="381635" marR="5080" lvl="1" indent="-285750">
              <a:spcBef>
                <a:spcPts val="0"/>
              </a:spcBef>
              <a:buClr>
                <a:schemeClr val="tx1"/>
              </a:buClr>
              <a:buFont typeface="Arial" panose="020B0604020202020204" pitchFamily="34" charset="0"/>
              <a:buChar char="•"/>
              <a:tabLst>
                <a:tab pos="189230" algn="l"/>
              </a:tabLst>
            </a:pPr>
            <a:r>
              <a:rPr lang="en-US" sz="1600" spc="-5" dirty="0">
                <a:latin typeface="Arial"/>
                <a:cs typeface="Arial"/>
              </a:rPr>
              <a:t>Acute </a:t>
            </a:r>
            <a:r>
              <a:rPr lang="en-US" sz="1600" spc="-10" dirty="0">
                <a:latin typeface="Arial"/>
                <a:cs typeface="Arial"/>
              </a:rPr>
              <a:t>cardiopulmonary arrest </a:t>
            </a:r>
            <a:r>
              <a:rPr lang="en-US" sz="1600" spc="-5" dirty="0">
                <a:latin typeface="Arial"/>
                <a:cs typeface="Arial"/>
              </a:rPr>
              <a:t>or severe </a:t>
            </a:r>
            <a:r>
              <a:rPr lang="en-US" sz="1600" spc="-10" dirty="0">
                <a:latin typeface="Arial"/>
                <a:cs typeface="Arial"/>
              </a:rPr>
              <a:t>cardiogenic </a:t>
            </a:r>
            <a:r>
              <a:rPr lang="en-US" sz="1600" spc="-5" dirty="0">
                <a:latin typeface="Arial"/>
                <a:cs typeface="Arial"/>
              </a:rPr>
              <a:t>shock  </a:t>
            </a:r>
            <a:r>
              <a:rPr lang="en-US" sz="1600" spc="-10" dirty="0">
                <a:latin typeface="Arial"/>
                <a:cs typeface="Arial"/>
              </a:rPr>
              <a:t>during</a:t>
            </a:r>
            <a:r>
              <a:rPr lang="en-US" sz="1600" spc="5" dirty="0">
                <a:latin typeface="Arial"/>
                <a:cs typeface="Arial"/>
              </a:rPr>
              <a:t> </a:t>
            </a:r>
            <a:r>
              <a:rPr lang="en-US" sz="1600" spc="-10" dirty="0">
                <a:latin typeface="Arial"/>
                <a:cs typeface="Arial"/>
              </a:rPr>
              <a:t>intervention</a:t>
            </a:r>
            <a:endParaRPr lang="en-US" sz="1600" dirty="0">
              <a:latin typeface="Arial"/>
              <a:cs typeface="Arial"/>
            </a:endParaRPr>
          </a:p>
          <a:p>
            <a:pPr marL="381635" marR="41275" lvl="1" indent="-285750">
              <a:spcBef>
                <a:spcPts val="0"/>
              </a:spcBef>
              <a:buClr>
                <a:schemeClr val="tx1"/>
              </a:buClr>
              <a:buFont typeface="Arial" panose="020B0604020202020204" pitchFamily="34" charset="0"/>
              <a:buChar char="•"/>
              <a:tabLst>
                <a:tab pos="189230" algn="l"/>
              </a:tabLst>
            </a:pPr>
            <a:r>
              <a:rPr lang="en-US" sz="1600" spc="-10" dirty="0">
                <a:latin typeface="Arial"/>
                <a:cs typeface="Arial"/>
              </a:rPr>
              <a:t>Stand-by </a:t>
            </a:r>
            <a:r>
              <a:rPr lang="en-US" sz="1600" spc="-5" dirty="0">
                <a:latin typeface="Arial"/>
                <a:cs typeface="Arial"/>
              </a:rPr>
              <a:t>or </a:t>
            </a:r>
            <a:r>
              <a:rPr lang="en-US" sz="1600" spc="-10" dirty="0">
                <a:latin typeface="Arial"/>
                <a:cs typeface="Arial"/>
              </a:rPr>
              <a:t>prophylactic support during e.g. </a:t>
            </a:r>
            <a:r>
              <a:rPr lang="en-US" sz="1600" spc="-5" dirty="0">
                <a:latin typeface="Arial"/>
                <a:cs typeface="Arial"/>
              </a:rPr>
              <a:t>high risk PCI </a:t>
            </a:r>
          </a:p>
          <a:p>
            <a:pPr marL="381635" marR="41275" lvl="1" indent="-285750">
              <a:spcBef>
                <a:spcPts val="0"/>
              </a:spcBef>
              <a:buClr>
                <a:schemeClr val="tx1"/>
              </a:buClr>
              <a:buFont typeface="Arial" panose="020B0604020202020204" pitchFamily="34" charset="0"/>
              <a:buChar char="•"/>
              <a:tabLst>
                <a:tab pos="189230" algn="l"/>
              </a:tabLst>
            </a:pPr>
            <a:r>
              <a:rPr lang="en-US" sz="1600" spc="-5" dirty="0">
                <a:latin typeface="Arial"/>
                <a:cs typeface="Arial"/>
              </a:rPr>
              <a:t>Bridge to</a:t>
            </a:r>
            <a:r>
              <a:rPr lang="en-US" sz="1600" spc="5" dirty="0">
                <a:latin typeface="Arial"/>
                <a:cs typeface="Arial"/>
              </a:rPr>
              <a:t> </a:t>
            </a:r>
            <a:r>
              <a:rPr lang="en-US" sz="1600" spc="-5" dirty="0">
                <a:latin typeface="Arial"/>
                <a:cs typeface="Arial"/>
              </a:rPr>
              <a:t>decision</a:t>
            </a:r>
            <a:endParaRPr lang="en-US" sz="1600" dirty="0">
              <a:latin typeface="Arial"/>
              <a:cs typeface="Arial"/>
            </a:endParaRPr>
          </a:p>
        </p:txBody>
      </p:sp>
    </p:spTree>
    <p:extLst>
      <p:ext uri="{BB962C8B-B14F-4D97-AF65-F5344CB8AC3E}">
        <p14:creationId xmlns:p14="http://schemas.microsoft.com/office/powerpoint/2010/main" val="1923377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custDataLst>
              <p:tags r:id="rId1"/>
            </p:custDataLst>
          </p:nvPr>
        </p:nvGrpSpPr>
        <p:grpSpPr>
          <a:xfrm>
            <a:off x="7911846" y="3536713"/>
            <a:ext cx="2286828" cy="2893277"/>
            <a:chOff x="8621619" y="3380628"/>
            <a:chExt cx="2286828" cy="2893277"/>
          </a:xfrm>
        </p:grpSpPr>
        <p:sp>
          <p:nvSpPr>
            <p:cNvPr id="18" name="object 11"/>
            <p:cNvSpPr/>
            <p:nvPr/>
          </p:nvSpPr>
          <p:spPr>
            <a:xfrm>
              <a:off x="8621619" y="3380628"/>
              <a:ext cx="2286828" cy="2893277"/>
            </a:xfrm>
            <a:prstGeom prst="rect">
              <a:avLst/>
            </a:prstGeom>
            <a:blipFill>
              <a:blip r:embed="rId11" cstate="print"/>
              <a:stretch>
                <a:fillRect/>
              </a:stretch>
            </a:blipFill>
          </p:spPr>
          <p:txBody>
            <a:bodyPr wrap="square" lIns="0" tIns="0" rIns="0" bIns="0" rtlCol="0"/>
            <a:lstStyle/>
            <a:p>
              <a:endParaRPr/>
            </a:p>
          </p:txBody>
        </p:sp>
        <p:sp>
          <p:nvSpPr>
            <p:cNvPr id="19" name="object 12"/>
            <p:cNvSpPr/>
            <p:nvPr/>
          </p:nvSpPr>
          <p:spPr>
            <a:xfrm>
              <a:off x="9634929" y="4703092"/>
              <a:ext cx="548757" cy="493494"/>
            </a:xfrm>
            <a:custGeom>
              <a:avLst/>
              <a:gdLst/>
              <a:ahLst/>
              <a:cxnLst/>
              <a:rect l="l" t="t" r="r" b="b"/>
              <a:pathLst>
                <a:path w="553720" h="553720">
                  <a:moveTo>
                    <a:pt x="291084" y="0"/>
                  </a:moveTo>
                  <a:lnTo>
                    <a:pt x="262128" y="0"/>
                  </a:lnTo>
                  <a:lnTo>
                    <a:pt x="234696" y="3048"/>
                  </a:lnTo>
                  <a:lnTo>
                    <a:pt x="193548" y="12192"/>
                  </a:lnTo>
                  <a:lnTo>
                    <a:pt x="144780" y="33528"/>
                  </a:lnTo>
                  <a:lnTo>
                    <a:pt x="100584" y="64008"/>
                  </a:lnTo>
                  <a:lnTo>
                    <a:pt x="62484" y="100584"/>
                  </a:lnTo>
                  <a:lnTo>
                    <a:pt x="33528" y="144780"/>
                  </a:lnTo>
                  <a:lnTo>
                    <a:pt x="16764" y="181356"/>
                  </a:lnTo>
                  <a:lnTo>
                    <a:pt x="3048" y="234696"/>
                  </a:lnTo>
                  <a:lnTo>
                    <a:pt x="0" y="262128"/>
                  </a:lnTo>
                  <a:lnTo>
                    <a:pt x="0" y="291084"/>
                  </a:lnTo>
                  <a:lnTo>
                    <a:pt x="12192" y="359664"/>
                  </a:lnTo>
                  <a:lnTo>
                    <a:pt x="33528" y="408432"/>
                  </a:lnTo>
                  <a:lnTo>
                    <a:pt x="64008" y="452628"/>
                  </a:lnTo>
                  <a:lnTo>
                    <a:pt x="100584" y="490728"/>
                  </a:lnTo>
                  <a:lnTo>
                    <a:pt x="144780" y="519684"/>
                  </a:lnTo>
                  <a:lnTo>
                    <a:pt x="181356" y="536448"/>
                  </a:lnTo>
                  <a:lnTo>
                    <a:pt x="234696" y="550164"/>
                  </a:lnTo>
                  <a:lnTo>
                    <a:pt x="262128" y="553212"/>
                  </a:lnTo>
                  <a:lnTo>
                    <a:pt x="291084" y="553212"/>
                  </a:lnTo>
                  <a:lnTo>
                    <a:pt x="318516" y="550164"/>
                  </a:lnTo>
                  <a:lnTo>
                    <a:pt x="359664" y="541020"/>
                  </a:lnTo>
                  <a:lnTo>
                    <a:pt x="275844" y="541020"/>
                  </a:lnTo>
                  <a:lnTo>
                    <a:pt x="263652" y="539496"/>
                  </a:lnTo>
                  <a:lnTo>
                    <a:pt x="249936" y="539496"/>
                  </a:lnTo>
                  <a:lnTo>
                    <a:pt x="236220" y="537972"/>
                  </a:lnTo>
                  <a:lnTo>
                    <a:pt x="224028" y="534924"/>
                  </a:lnTo>
                  <a:lnTo>
                    <a:pt x="210312" y="531876"/>
                  </a:lnTo>
                  <a:lnTo>
                    <a:pt x="161544" y="515112"/>
                  </a:lnTo>
                  <a:lnTo>
                    <a:pt x="108204" y="480060"/>
                  </a:lnTo>
                  <a:lnTo>
                    <a:pt x="73152" y="445008"/>
                  </a:lnTo>
                  <a:lnTo>
                    <a:pt x="44196" y="402336"/>
                  </a:lnTo>
                  <a:lnTo>
                    <a:pt x="24384" y="355092"/>
                  </a:lnTo>
                  <a:lnTo>
                    <a:pt x="18288" y="329184"/>
                  </a:lnTo>
                  <a:lnTo>
                    <a:pt x="15240" y="316992"/>
                  </a:lnTo>
                  <a:lnTo>
                    <a:pt x="13716" y="303276"/>
                  </a:lnTo>
                  <a:lnTo>
                    <a:pt x="13716" y="289560"/>
                  </a:lnTo>
                  <a:lnTo>
                    <a:pt x="12192" y="275844"/>
                  </a:lnTo>
                  <a:lnTo>
                    <a:pt x="13716" y="263652"/>
                  </a:lnTo>
                  <a:lnTo>
                    <a:pt x="13716" y="249936"/>
                  </a:lnTo>
                  <a:lnTo>
                    <a:pt x="15240" y="236220"/>
                  </a:lnTo>
                  <a:lnTo>
                    <a:pt x="18288" y="224028"/>
                  </a:lnTo>
                  <a:lnTo>
                    <a:pt x="21336" y="210312"/>
                  </a:lnTo>
                  <a:lnTo>
                    <a:pt x="24384" y="198120"/>
                  </a:lnTo>
                  <a:lnTo>
                    <a:pt x="33528" y="173736"/>
                  </a:lnTo>
                  <a:lnTo>
                    <a:pt x="39624" y="161544"/>
                  </a:lnTo>
                  <a:lnTo>
                    <a:pt x="44196" y="150876"/>
                  </a:lnTo>
                  <a:lnTo>
                    <a:pt x="73152" y="108204"/>
                  </a:lnTo>
                  <a:lnTo>
                    <a:pt x="109728" y="73152"/>
                  </a:lnTo>
                  <a:lnTo>
                    <a:pt x="150876" y="44196"/>
                  </a:lnTo>
                  <a:lnTo>
                    <a:pt x="198120" y="24384"/>
                  </a:lnTo>
                  <a:lnTo>
                    <a:pt x="224028" y="18288"/>
                  </a:lnTo>
                  <a:lnTo>
                    <a:pt x="236220" y="15240"/>
                  </a:lnTo>
                  <a:lnTo>
                    <a:pt x="263652" y="12192"/>
                  </a:lnTo>
                  <a:lnTo>
                    <a:pt x="358140" y="12192"/>
                  </a:lnTo>
                  <a:lnTo>
                    <a:pt x="345948" y="9144"/>
                  </a:lnTo>
                  <a:lnTo>
                    <a:pt x="318516" y="3048"/>
                  </a:lnTo>
                  <a:lnTo>
                    <a:pt x="291084" y="0"/>
                  </a:lnTo>
                  <a:close/>
                </a:path>
                <a:path w="553720" h="553720">
                  <a:moveTo>
                    <a:pt x="358140" y="12192"/>
                  </a:moveTo>
                  <a:lnTo>
                    <a:pt x="277368" y="12192"/>
                  </a:lnTo>
                  <a:lnTo>
                    <a:pt x="291084" y="13716"/>
                  </a:lnTo>
                  <a:lnTo>
                    <a:pt x="303276" y="13716"/>
                  </a:lnTo>
                  <a:lnTo>
                    <a:pt x="316992" y="15240"/>
                  </a:lnTo>
                  <a:lnTo>
                    <a:pt x="355092" y="24384"/>
                  </a:lnTo>
                  <a:lnTo>
                    <a:pt x="391668" y="38100"/>
                  </a:lnTo>
                  <a:lnTo>
                    <a:pt x="425196" y="57912"/>
                  </a:lnTo>
                  <a:lnTo>
                    <a:pt x="463296" y="89916"/>
                  </a:lnTo>
                  <a:lnTo>
                    <a:pt x="495300" y="129540"/>
                  </a:lnTo>
                  <a:lnTo>
                    <a:pt x="515112" y="163068"/>
                  </a:lnTo>
                  <a:lnTo>
                    <a:pt x="531876" y="210312"/>
                  </a:lnTo>
                  <a:lnTo>
                    <a:pt x="534924" y="224028"/>
                  </a:lnTo>
                  <a:lnTo>
                    <a:pt x="537972" y="236220"/>
                  </a:lnTo>
                  <a:lnTo>
                    <a:pt x="541020" y="263652"/>
                  </a:lnTo>
                  <a:lnTo>
                    <a:pt x="541020" y="291084"/>
                  </a:lnTo>
                  <a:lnTo>
                    <a:pt x="539496" y="303276"/>
                  </a:lnTo>
                  <a:lnTo>
                    <a:pt x="537972" y="316992"/>
                  </a:lnTo>
                  <a:lnTo>
                    <a:pt x="528828" y="355092"/>
                  </a:lnTo>
                  <a:lnTo>
                    <a:pt x="515112" y="391668"/>
                  </a:lnTo>
                  <a:lnTo>
                    <a:pt x="480060" y="445008"/>
                  </a:lnTo>
                  <a:lnTo>
                    <a:pt x="445008" y="480060"/>
                  </a:lnTo>
                  <a:lnTo>
                    <a:pt x="402336" y="509016"/>
                  </a:lnTo>
                  <a:lnTo>
                    <a:pt x="355092" y="528828"/>
                  </a:lnTo>
                  <a:lnTo>
                    <a:pt x="329184" y="534924"/>
                  </a:lnTo>
                  <a:lnTo>
                    <a:pt x="316992" y="537972"/>
                  </a:lnTo>
                  <a:lnTo>
                    <a:pt x="303276" y="539496"/>
                  </a:lnTo>
                  <a:lnTo>
                    <a:pt x="289560" y="539496"/>
                  </a:lnTo>
                  <a:lnTo>
                    <a:pt x="275844" y="541020"/>
                  </a:lnTo>
                  <a:lnTo>
                    <a:pt x="359664" y="541020"/>
                  </a:lnTo>
                  <a:lnTo>
                    <a:pt x="384048" y="531876"/>
                  </a:lnTo>
                  <a:lnTo>
                    <a:pt x="431292" y="505968"/>
                  </a:lnTo>
                  <a:lnTo>
                    <a:pt x="472440" y="472440"/>
                  </a:lnTo>
                  <a:lnTo>
                    <a:pt x="505968" y="431292"/>
                  </a:lnTo>
                  <a:lnTo>
                    <a:pt x="531876" y="384048"/>
                  </a:lnTo>
                  <a:lnTo>
                    <a:pt x="544068" y="345948"/>
                  </a:lnTo>
                  <a:lnTo>
                    <a:pt x="553212" y="291084"/>
                  </a:lnTo>
                  <a:lnTo>
                    <a:pt x="553212" y="262128"/>
                  </a:lnTo>
                  <a:lnTo>
                    <a:pt x="541020" y="193548"/>
                  </a:lnTo>
                  <a:lnTo>
                    <a:pt x="519684" y="144780"/>
                  </a:lnTo>
                  <a:lnTo>
                    <a:pt x="490728" y="100584"/>
                  </a:lnTo>
                  <a:lnTo>
                    <a:pt x="452628" y="62484"/>
                  </a:lnTo>
                  <a:lnTo>
                    <a:pt x="408432" y="33528"/>
                  </a:lnTo>
                  <a:lnTo>
                    <a:pt x="371856" y="16764"/>
                  </a:lnTo>
                  <a:lnTo>
                    <a:pt x="358140" y="12192"/>
                  </a:lnTo>
                  <a:close/>
                </a:path>
              </a:pathLst>
            </a:custGeom>
            <a:solidFill>
              <a:srgbClr val="FF0000"/>
            </a:solidFill>
          </p:spPr>
          <p:txBody>
            <a:bodyPr wrap="square" lIns="0" tIns="0" rIns="0" bIns="0" rtlCol="0"/>
            <a:lstStyle/>
            <a:p>
              <a:endParaRPr/>
            </a:p>
          </p:txBody>
        </p:sp>
      </p:grpSp>
      <p:sp>
        <p:nvSpPr>
          <p:cNvPr id="3" name="Title 2"/>
          <p:cNvSpPr>
            <a:spLocks noGrp="1"/>
          </p:cNvSpPr>
          <p:nvPr>
            <p:ph type="title"/>
            <p:custDataLst>
              <p:tags r:id="rId2"/>
            </p:custDataLst>
          </p:nvPr>
        </p:nvSpPr>
        <p:spPr/>
        <p:txBody>
          <a:bodyPr/>
          <a:lstStyle/>
          <a:p>
            <a:r>
              <a:rPr lang="en-US" dirty="0"/>
              <a:t>Cardiac Intervention Set – </a:t>
            </a:r>
            <a:r>
              <a:rPr lang="en-US" dirty="0" smtClean="0"/>
              <a:t>ODP </a:t>
            </a:r>
            <a:r>
              <a:rPr lang="en-US" dirty="0"/>
              <a:t>Set</a:t>
            </a:r>
          </a:p>
        </p:txBody>
      </p:sp>
      <p:sp>
        <p:nvSpPr>
          <p:cNvPr id="6" name="Date Placeholder 5"/>
          <p:cNvSpPr>
            <a:spLocks noGrp="1"/>
          </p:cNvSpPr>
          <p:nvPr>
            <p:ph type="dt" sz="half" idx="14"/>
            <p:custDataLst>
              <p:tags r:id="rId3"/>
            </p:custDataLst>
          </p:nvPr>
        </p:nvSpPr>
        <p:spPr/>
        <p:txBody>
          <a:bodyPr/>
          <a:lstStyle/>
          <a:p>
            <a:pPr>
              <a:defRPr/>
            </a:pPr>
            <a:r>
              <a:rPr lang="en-US" smtClean="0"/>
              <a:t>MCP_PP_10219_EN_1  |  May 2021</a:t>
            </a:r>
            <a:endParaRPr lang="en-US"/>
          </a:p>
        </p:txBody>
      </p:sp>
      <p:sp>
        <p:nvSpPr>
          <p:cNvPr id="5" name="Footer Placeholder 4"/>
          <p:cNvSpPr>
            <a:spLocks noGrp="1"/>
          </p:cNvSpPr>
          <p:nvPr>
            <p:ph type="ftr" sz="quarter" idx="15"/>
            <p:custDataLst>
              <p:tags r:id="rId4"/>
            </p:custDataLst>
          </p:nvPr>
        </p:nvSpPr>
        <p:spPr/>
        <p:txBody>
          <a:bodyPr/>
          <a:lstStyle/>
          <a:p>
            <a:pPr>
              <a:defRPr/>
            </a:pPr>
            <a:r>
              <a:rPr lang="en-US" smtClean="0"/>
              <a:t>Cardiohelp Heart-lung Support System  |  User Training  |  OUS</a:t>
            </a:r>
            <a:endParaRPr lang="en-US"/>
          </a:p>
        </p:txBody>
      </p:sp>
      <p:sp>
        <p:nvSpPr>
          <p:cNvPr id="7" name="Slide Number Placeholder 6"/>
          <p:cNvSpPr>
            <a:spLocks noGrp="1"/>
          </p:cNvSpPr>
          <p:nvPr>
            <p:ph type="sldNum" sz="quarter" idx="16"/>
            <p:custDataLst>
              <p:tags r:id="rId5"/>
            </p:custDataLst>
          </p:nvPr>
        </p:nvSpPr>
        <p:spPr/>
        <p:txBody>
          <a:bodyPr/>
          <a:lstStyle/>
          <a:p>
            <a:r>
              <a:rPr lang="en-US" altLang="en-US"/>
              <a:t>Page </a:t>
            </a:r>
            <a:fld id="{712B35AD-AE69-4458-9163-67A4C13C04CF}" type="slidenum">
              <a:rPr lang="en-US" altLang="en-US" smtClean="0"/>
              <a:pPr/>
              <a:t>28</a:t>
            </a:fld>
            <a:endParaRPr lang="en-US" altLang="en-US"/>
          </a:p>
        </p:txBody>
      </p:sp>
      <p:sp>
        <p:nvSpPr>
          <p:cNvPr id="4" name="Text Placeholder 3"/>
          <p:cNvSpPr>
            <a:spLocks noGrp="1"/>
          </p:cNvSpPr>
          <p:nvPr>
            <p:ph type="body" sz="quarter" idx="13"/>
            <p:custDataLst>
              <p:tags r:id="rId6"/>
            </p:custDataLst>
          </p:nvPr>
        </p:nvSpPr>
        <p:spPr/>
        <p:txBody>
          <a:bodyPr/>
          <a:lstStyle/>
          <a:p>
            <a:r>
              <a:rPr lang="en-US" dirty="0">
                <a:solidFill>
                  <a:srgbClr val="F39200"/>
                </a:solidFill>
              </a:rPr>
              <a:t>Application</a:t>
            </a:r>
          </a:p>
          <a:p>
            <a:endParaRPr lang="en-US" dirty="0">
              <a:solidFill>
                <a:srgbClr val="F39200"/>
              </a:solidFill>
            </a:endParaRPr>
          </a:p>
        </p:txBody>
      </p:sp>
      <p:grpSp>
        <p:nvGrpSpPr>
          <p:cNvPr id="13" name="Group 12"/>
          <p:cNvGrpSpPr>
            <a:grpSpLocks/>
          </p:cNvGrpSpPr>
          <p:nvPr>
            <p:custDataLst>
              <p:tags r:id="rId7"/>
            </p:custDataLst>
          </p:nvPr>
        </p:nvGrpSpPr>
        <p:grpSpPr>
          <a:xfrm>
            <a:off x="877442" y="2018532"/>
            <a:ext cx="6218683" cy="3640314"/>
            <a:chOff x="877442" y="2018532"/>
            <a:chExt cx="3561843" cy="2085044"/>
          </a:xfrm>
        </p:grpSpPr>
        <p:sp>
          <p:nvSpPr>
            <p:cNvPr id="14" name="object 14"/>
            <p:cNvSpPr/>
            <p:nvPr/>
          </p:nvSpPr>
          <p:spPr>
            <a:xfrm>
              <a:off x="877442" y="2018532"/>
              <a:ext cx="2876690" cy="2085044"/>
            </a:xfrm>
            <a:prstGeom prst="rect">
              <a:avLst/>
            </a:prstGeom>
            <a:blipFill>
              <a:blip r:embed="rId12" cstate="print"/>
              <a:stretch>
                <a:fillRect/>
              </a:stretch>
            </a:blipFill>
          </p:spPr>
          <p:txBody>
            <a:bodyPr wrap="square" lIns="0" tIns="0" rIns="0" bIns="0" rtlCol="0"/>
            <a:lstStyle/>
            <a:p>
              <a:endParaRPr/>
            </a:p>
          </p:txBody>
        </p:sp>
        <p:sp>
          <p:nvSpPr>
            <p:cNvPr id="15" name="object 20"/>
            <p:cNvSpPr/>
            <p:nvPr/>
          </p:nvSpPr>
          <p:spPr>
            <a:xfrm>
              <a:off x="3381375" y="3068568"/>
              <a:ext cx="1057910" cy="643255"/>
            </a:xfrm>
            <a:custGeom>
              <a:avLst/>
              <a:gdLst/>
              <a:ahLst/>
              <a:cxnLst/>
              <a:rect l="l" t="t" r="r" b="b"/>
              <a:pathLst>
                <a:path w="1057910" h="643254">
                  <a:moveTo>
                    <a:pt x="281543" y="543206"/>
                  </a:moveTo>
                  <a:lnTo>
                    <a:pt x="330708" y="638556"/>
                  </a:lnTo>
                  <a:lnTo>
                    <a:pt x="332232" y="641604"/>
                  </a:lnTo>
                  <a:lnTo>
                    <a:pt x="335280" y="643128"/>
                  </a:lnTo>
                  <a:lnTo>
                    <a:pt x="338328" y="641604"/>
                  </a:lnTo>
                  <a:lnTo>
                    <a:pt x="354808" y="633984"/>
                  </a:lnTo>
                  <a:lnTo>
                    <a:pt x="341376" y="633984"/>
                  </a:lnTo>
                  <a:lnTo>
                    <a:pt x="333756" y="630936"/>
                  </a:lnTo>
                  <a:lnTo>
                    <a:pt x="338607" y="628615"/>
                  </a:lnTo>
                  <a:lnTo>
                    <a:pt x="295013" y="544068"/>
                  </a:lnTo>
                  <a:lnTo>
                    <a:pt x="284988" y="544068"/>
                  </a:lnTo>
                  <a:lnTo>
                    <a:pt x="281543" y="543206"/>
                  </a:lnTo>
                  <a:close/>
                </a:path>
                <a:path w="1057910" h="643254">
                  <a:moveTo>
                    <a:pt x="338607" y="628615"/>
                  </a:moveTo>
                  <a:lnTo>
                    <a:pt x="333756" y="630936"/>
                  </a:lnTo>
                  <a:lnTo>
                    <a:pt x="341376" y="633984"/>
                  </a:lnTo>
                  <a:lnTo>
                    <a:pt x="338607" y="628615"/>
                  </a:lnTo>
                  <a:close/>
                </a:path>
                <a:path w="1057910" h="643254">
                  <a:moveTo>
                    <a:pt x="682244" y="12192"/>
                  </a:moveTo>
                  <a:lnTo>
                    <a:pt x="547116" y="12192"/>
                  </a:lnTo>
                  <a:lnTo>
                    <a:pt x="621792" y="16764"/>
                  </a:lnTo>
                  <a:lnTo>
                    <a:pt x="672084" y="22860"/>
                  </a:lnTo>
                  <a:lnTo>
                    <a:pt x="720852" y="32004"/>
                  </a:lnTo>
                  <a:lnTo>
                    <a:pt x="769620" y="44196"/>
                  </a:lnTo>
                  <a:lnTo>
                    <a:pt x="815340" y="59436"/>
                  </a:lnTo>
                  <a:lnTo>
                    <a:pt x="876300" y="85344"/>
                  </a:lnTo>
                  <a:lnTo>
                    <a:pt x="912876" y="103632"/>
                  </a:lnTo>
                  <a:lnTo>
                    <a:pt x="958596" y="135636"/>
                  </a:lnTo>
                  <a:lnTo>
                    <a:pt x="972312" y="147828"/>
                  </a:lnTo>
                  <a:lnTo>
                    <a:pt x="984504" y="158496"/>
                  </a:lnTo>
                  <a:lnTo>
                    <a:pt x="1013460" y="195072"/>
                  </a:lnTo>
                  <a:lnTo>
                    <a:pt x="1037844" y="245364"/>
                  </a:lnTo>
                  <a:lnTo>
                    <a:pt x="1043940" y="272796"/>
                  </a:lnTo>
                  <a:lnTo>
                    <a:pt x="1043940" y="298704"/>
                  </a:lnTo>
                  <a:lnTo>
                    <a:pt x="1036320" y="338328"/>
                  </a:lnTo>
                  <a:lnTo>
                    <a:pt x="1016508" y="376428"/>
                  </a:lnTo>
                  <a:lnTo>
                    <a:pt x="986028" y="416052"/>
                  </a:lnTo>
                  <a:lnTo>
                    <a:pt x="955548" y="441960"/>
                  </a:lnTo>
                  <a:lnTo>
                    <a:pt x="944880" y="451104"/>
                  </a:lnTo>
                  <a:lnTo>
                    <a:pt x="896112" y="481584"/>
                  </a:lnTo>
                  <a:lnTo>
                    <a:pt x="838200" y="509016"/>
                  </a:lnTo>
                  <a:lnTo>
                    <a:pt x="774192" y="531876"/>
                  </a:lnTo>
                  <a:lnTo>
                    <a:pt x="705612" y="548640"/>
                  </a:lnTo>
                  <a:lnTo>
                    <a:pt x="632460" y="559308"/>
                  </a:lnTo>
                  <a:lnTo>
                    <a:pt x="594360" y="562356"/>
                  </a:lnTo>
                  <a:lnTo>
                    <a:pt x="554736" y="563880"/>
                  </a:lnTo>
                  <a:lnTo>
                    <a:pt x="473964" y="563880"/>
                  </a:lnTo>
                  <a:lnTo>
                    <a:pt x="338607" y="628615"/>
                  </a:lnTo>
                  <a:lnTo>
                    <a:pt x="341376" y="633984"/>
                  </a:lnTo>
                  <a:lnTo>
                    <a:pt x="354808" y="633984"/>
                  </a:lnTo>
                  <a:lnTo>
                    <a:pt x="479825" y="576180"/>
                  </a:lnTo>
                  <a:lnTo>
                    <a:pt x="477012" y="576072"/>
                  </a:lnTo>
                  <a:lnTo>
                    <a:pt x="575310" y="576072"/>
                  </a:lnTo>
                  <a:lnTo>
                    <a:pt x="633984" y="571500"/>
                  </a:lnTo>
                  <a:lnTo>
                    <a:pt x="707136" y="560832"/>
                  </a:lnTo>
                  <a:lnTo>
                    <a:pt x="778764" y="544068"/>
                  </a:lnTo>
                  <a:lnTo>
                    <a:pt x="842772" y="521208"/>
                  </a:lnTo>
                  <a:lnTo>
                    <a:pt x="902208" y="493776"/>
                  </a:lnTo>
                  <a:lnTo>
                    <a:pt x="928116" y="477012"/>
                  </a:lnTo>
                  <a:lnTo>
                    <a:pt x="952500" y="461772"/>
                  </a:lnTo>
                  <a:lnTo>
                    <a:pt x="964692" y="452628"/>
                  </a:lnTo>
                  <a:lnTo>
                    <a:pt x="986028" y="434340"/>
                  </a:lnTo>
                  <a:lnTo>
                    <a:pt x="995172" y="423672"/>
                  </a:lnTo>
                  <a:lnTo>
                    <a:pt x="1007364" y="409956"/>
                  </a:lnTo>
                  <a:lnTo>
                    <a:pt x="1036320" y="368808"/>
                  </a:lnTo>
                  <a:lnTo>
                    <a:pt x="1053084" y="327660"/>
                  </a:lnTo>
                  <a:lnTo>
                    <a:pt x="1054608" y="312420"/>
                  </a:lnTo>
                  <a:lnTo>
                    <a:pt x="1056132" y="298704"/>
                  </a:lnTo>
                  <a:lnTo>
                    <a:pt x="1057656" y="283464"/>
                  </a:lnTo>
                  <a:lnTo>
                    <a:pt x="1056132" y="269748"/>
                  </a:lnTo>
                  <a:lnTo>
                    <a:pt x="1050036" y="242316"/>
                  </a:lnTo>
                  <a:lnTo>
                    <a:pt x="1024128" y="187452"/>
                  </a:lnTo>
                  <a:lnTo>
                    <a:pt x="979932" y="137160"/>
                  </a:lnTo>
                  <a:lnTo>
                    <a:pt x="966216" y="126492"/>
                  </a:lnTo>
                  <a:lnTo>
                    <a:pt x="950976" y="114300"/>
                  </a:lnTo>
                  <a:lnTo>
                    <a:pt x="918972" y="92964"/>
                  </a:lnTo>
                  <a:lnTo>
                    <a:pt x="882396" y="73152"/>
                  </a:lnTo>
                  <a:lnTo>
                    <a:pt x="841248" y="54864"/>
                  </a:lnTo>
                  <a:lnTo>
                    <a:pt x="797052" y="39624"/>
                  </a:lnTo>
                  <a:lnTo>
                    <a:pt x="723900" y="19812"/>
                  </a:lnTo>
                  <a:lnTo>
                    <a:pt x="699516" y="15240"/>
                  </a:lnTo>
                  <a:lnTo>
                    <a:pt x="682244" y="12192"/>
                  </a:lnTo>
                  <a:close/>
                </a:path>
                <a:path w="1057910" h="643254">
                  <a:moveTo>
                    <a:pt x="575310" y="576072"/>
                  </a:moveTo>
                  <a:lnTo>
                    <a:pt x="480060" y="576072"/>
                  </a:lnTo>
                  <a:lnTo>
                    <a:pt x="479825" y="576180"/>
                  </a:lnTo>
                  <a:lnTo>
                    <a:pt x="516636" y="577596"/>
                  </a:lnTo>
                  <a:lnTo>
                    <a:pt x="556260" y="577596"/>
                  </a:lnTo>
                  <a:lnTo>
                    <a:pt x="575310" y="576072"/>
                  </a:lnTo>
                  <a:close/>
                </a:path>
                <a:path w="1057910" h="643254">
                  <a:moveTo>
                    <a:pt x="480060" y="576072"/>
                  </a:moveTo>
                  <a:lnTo>
                    <a:pt x="477012" y="576072"/>
                  </a:lnTo>
                  <a:lnTo>
                    <a:pt x="479825" y="576180"/>
                  </a:lnTo>
                  <a:lnTo>
                    <a:pt x="480060" y="576072"/>
                  </a:lnTo>
                  <a:close/>
                </a:path>
                <a:path w="1057910" h="643254">
                  <a:moveTo>
                    <a:pt x="280416" y="541020"/>
                  </a:moveTo>
                  <a:lnTo>
                    <a:pt x="281543" y="543206"/>
                  </a:lnTo>
                  <a:lnTo>
                    <a:pt x="284988" y="544068"/>
                  </a:lnTo>
                  <a:lnTo>
                    <a:pt x="280416" y="541020"/>
                  </a:lnTo>
                  <a:close/>
                </a:path>
                <a:path w="1057910" h="643254">
                  <a:moveTo>
                    <a:pt x="293441" y="541020"/>
                  </a:moveTo>
                  <a:lnTo>
                    <a:pt x="280416" y="541020"/>
                  </a:lnTo>
                  <a:lnTo>
                    <a:pt x="284988" y="544068"/>
                  </a:lnTo>
                  <a:lnTo>
                    <a:pt x="295013" y="544068"/>
                  </a:lnTo>
                  <a:lnTo>
                    <a:pt x="293441" y="541020"/>
                  </a:lnTo>
                  <a:close/>
                </a:path>
                <a:path w="1057910" h="643254">
                  <a:moveTo>
                    <a:pt x="573024" y="0"/>
                  </a:moveTo>
                  <a:lnTo>
                    <a:pt x="496824" y="0"/>
                  </a:lnTo>
                  <a:lnTo>
                    <a:pt x="446532" y="3048"/>
                  </a:lnTo>
                  <a:lnTo>
                    <a:pt x="371856" y="12192"/>
                  </a:lnTo>
                  <a:lnTo>
                    <a:pt x="348996" y="16764"/>
                  </a:lnTo>
                  <a:lnTo>
                    <a:pt x="324612" y="21336"/>
                  </a:lnTo>
                  <a:lnTo>
                    <a:pt x="278892" y="33528"/>
                  </a:lnTo>
                  <a:lnTo>
                    <a:pt x="257556" y="41148"/>
                  </a:lnTo>
                  <a:lnTo>
                    <a:pt x="236220" y="47244"/>
                  </a:lnTo>
                  <a:lnTo>
                    <a:pt x="214884" y="56388"/>
                  </a:lnTo>
                  <a:lnTo>
                    <a:pt x="195072" y="64008"/>
                  </a:lnTo>
                  <a:lnTo>
                    <a:pt x="175260" y="73152"/>
                  </a:lnTo>
                  <a:lnTo>
                    <a:pt x="156972" y="83820"/>
                  </a:lnTo>
                  <a:lnTo>
                    <a:pt x="138684" y="92964"/>
                  </a:lnTo>
                  <a:lnTo>
                    <a:pt x="121920" y="103632"/>
                  </a:lnTo>
                  <a:lnTo>
                    <a:pt x="74676" y="140208"/>
                  </a:lnTo>
                  <a:lnTo>
                    <a:pt x="28956" y="193548"/>
                  </a:lnTo>
                  <a:lnTo>
                    <a:pt x="9144" y="236220"/>
                  </a:lnTo>
                  <a:lnTo>
                    <a:pt x="0" y="278892"/>
                  </a:lnTo>
                  <a:lnTo>
                    <a:pt x="0" y="292608"/>
                  </a:lnTo>
                  <a:lnTo>
                    <a:pt x="1524" y="306324"/>
                  </a:lnTo>
                  <a:lnTo>
                    <a:pt x="3048" y="321564"/>
                  </a:lnTo>
                  <a:lnTo>
                    <a:pt x="12192" y="348996"/>
                  </a:lnTo>
                  <a:lnTo>
                    <a:pt x="24384" y="376428"/>
                  </a:lnTo>
                  <a:lnTo>
                    <a:pt x="33528" y="388620"/>
                  </a:lnTo>
                  <a:lnTo>
                    <a:pt x="42672" y="402336"/>
                  </a:lnTo>
                  <a:lnTo>
                    <a:pt x="53340" y="414528"/>
                  </a:lnTo>
                  <a:lnTo>
                    <a:pt x="77724" y="438912"/>
                  </a:lnTo>
                  <a:lnTo>
                    <a:pt x="91440" y="451104"/>
                  </a:lnTo>
                  <a:lnTo>
                    <a:pt x="106680" y="461772"/>
                  </a:lnTo>
                  <a:lnTo>
                    <a:pt x="121920" y="473964"/>
                  </a:lnTo>
                  <a:lnTo>
                    <a:pt x="138684" y="483108"/>
                  </a:lnTo>
                  <a:lnTo>
                    <a:pt x="175260" y="504444"/>
                  </a:lnTo>
                  <a:lnTo>
                    <a:pt x="195072" y="513588"/>
                  </a:lnTo>
                  <a:lnTo>
                    <a:pt x="216408" y="521208"/>
                  </a:lnTo>
                  <a:lnTo>
                    <a:pt x="237744" y="530352"/>
                  </a:lnTo>
                  <a:lnTo>
                    <a:pt x="260604" y="537972"/>
                  </a:lnTo>
                  <a:lnTo>
                    <a:pt x="281543" y="543206"/>
                  </a:lnTo>
                  <a:lnTo>
                    <a:pt x="280416" y="541020"/>
                  </a:lnTo>
                  <a:lnTo>
                    <a:pt x="293441" y="541020"/>
                  </a:lnTo>
                  <a:lnTo>
                    <a:pt x="291084" y="536448"/>
                  </a:lnTo>
                  <a:lnTo>
                    <a:pt x="291084" y="534924"/>
                  </a:lnTo>
                  <a:lnTo>
                    <a:pt x="288036" y="531876"/>
                  </a:lnTo>
                  <a:lnTo>
                    <a:pt x="242316" y="518160"/>
                  </a:lnTo>
                  <a:lnTo>
                    <a:pt x="181356" y="492252"/>
                  </a:lnTo>
                  <a:lnTo>
                    <a:pt x="144780" y="472440"/>
                  </a:lnTo>
                  <a:lnTo>
                    <a:pt x="112776" y="451104"/>
                  </a:lnTo>
                  <a:lnTo>
                    <a:pt x="73152" y="417576"/>
                  </a:lnTo>
                  <a:lnTo>
                    <a:pt x="62484" y="405384"/>
                  </a:lnTo>
                  <a:lnTo>
                    <a:pt x="51816" y="394716"/>
                  </a:lnTo>
                  <a:lnTo>
                    <a:pt x="44196" y="381000"/>
                  </a:lnTo>
                  <a:lnTo>
                    <a:pt x="28956" y="356616"/>
                  </a:lnTo>
                  <a:lnTo>
                    <a:pt x="24384" y="344424"/>
                  </a:lnTo>
                  <a:lnTo>
                    <a:pt x="19812" y="330708"/>
                  </a:lnTo>
                  <a:lnTo>
                    <a:pt x="16764" y="318516"/>
                  </a:lnTo>
                  <a:lnTo>
                    <a:pt x="13716" y="304800"/>
                  </a:lnTo>
                  <a:lnTo>
                    <a:pt x="13716" y="278892"/>
                  </a:lnTo>
                  <a:lnTo>
                    <a:pt x="15240" y="265176"/>
                  </a:lnTo>
                  <a:lnTo>
                    <a:pt x="16764" y="252984"/>
                  </a:lnTo>
                  <a:lnTo>
                    <a:pt x="25908" y="225552"/>
                  </a:lnTo>
                  <a:lnTo>
                    <a:pt x="33528" y="213360"/>
                  </a:lnTo>
                  <a:lnTo>
                    <a:pt x="41148" y="199644"/>
                  </a:lnTo>
                  <a:lnTo>
                    <a:pt x="83820" y="149352"/>
                  </a:lnTo>
                  <a:lnTo>
                    <a:pt x="128016" y="114300"/>
                  </a:lnTo>
                  <a:lnTo>
                    <a:pt x="199644" y="76200"/>
                  </a:lnTo>
                  <a:lnTo>
                    <a:pt x="240792" y="59436"/>
                  </a:lnTo>
                  <a:lnTo>
                    <a:pt x="260604" y="51816"/>
                  </a:lnTo>
                  <a:lnTo>
                    <a:pt x="283464" y="45720"/>
                  </a:lnTo>
                  <a:lnTo>
                    <a:pt x="304800" y="39624"/>
                  </a:lnTo>
                  <a:lnTo>
                    <a:pt x="327660" y="33528"/>
                  </a:lnTo>
                  <a:lnTo>
                    <a:pt x="374904" y="24384"/>
                  </a:lnTo>
                  <a:lnTo>
                    <a:pt x="422148" y="18288"/>
                  </a:lnTo>
                  <a:lnTo>
                    <a:pt x="496824" y="12192"/>
                  </a:lnTo>
                  <a:lnTo>
                    <a:pt x="682244" y="12192"/>
                  </a:lnTo>
                  <a:lnTo>
                    <a:pt x="673608" y="10668"/>
                  </a:lnTo>
                  <a:lnTo>
                    <a:pt x="597408" y="1524"/>
                  </a:lnTo>
                  <a:lnTo>
                    <a:pt x="573024" y="0"/>
                  </a:lnTo>
                  <a:close/>
                </a:path>
              </a:pathLst>
            </a:custGeom>
            <a:solidFill>
              <a:srgbClr val="243A7E"/>
            </a:solidFill>
          </p:spPr>
          <p:txBody>
            <a:bodyPr wrap="square" lIns="0" tIns="0" rIns="0" bIns="0" rtlCol="0"/>
            <a:lstStyle/>
            <a:p>
              <a:endParaRPr/>
            </a:p>
          </p:txBody>
        </p:sp>
        <p:sp>
          <p:nvSpPr>
            <p:cNvPr id="16" name="object 21"/>
            <p:cNvSpPr txBox="1"/>
            <p:nvPr/>
          </p:nvSpPr>
          <p:spPr>
            <a:xfrm>
              <a:off x="3556786" y="3151975"/>
              <a:ext cx="683260" cy="215653"/>
            </a:xfrm>
            <a:prstGeom prst="rect">
              <a:avLst/>
            </a:prstGeom>
          </p:spPr>
          <p:txBody>
            <a:bodyPr vert="horz" wrap="square" lIns="0" tIns="40005" rIns="0" bIns="0" rtlCol="0">
              <a:spAutoFit/>
            </a:bodyPr>
            <a:lstStyle/>
            <a:p>
              <a:pPr marR="5080">
                <a:lnSpc>
                  <a:spcPct val="78100"/>
                </a:lnSpc>
                <a:spcBef>
                  <a:spcPts val="315"/>
                </a:spcBef>
              </a:pPr>
              <a:r>
                <a:rPr lang="en-US" sz="1400" spc="-5">
                  <a:latin typeface="Arial"/>
                  <a:cs typeface="Arial"/>
                </a:rPr>
                <a:t>Level sensor  (drib chamber)</a:t>
              </a:r>
            </a:p>
          </p:txBody>
        </p:sp>
      </p:grpSp>
      <p:sp>
        <p:nvSpPr>
          <p:cNvPr id="17" name="Rectangle 16"/>
          <p:cNvSpPr>
            <a:spLocks/>
          </p:cNvSpPr>
          <p:nvPr>
            <p:custDataLst>
              <p:tags r:id="rId8"/>
            </p:custDataLst>
          </p:nvPr>
        </p:nvSpPr>
        <p:spPr>
          <a:xfrm>
            <a:off x="7615552" y="1618001"/>
            <a:ext cx="3879536" cy="1877437"/>
          </a:xfrm>
          <a:prstGeom prst="rect">
            <a:avLst/>
          </a:prstGeom>
        </p:spPr>
        <p:txBody>
          <a:bodyPr wrap="square">
            <a:spAutoFit/>
          </a:bodyPr>
          <a:lstStyle/>
          <a:p>
            <a:pPr>
              <a:lnSpc>
                <a:spcPct val="100000"/>
              </a:lnSpc>
              <a:buClr>
                <a:srgbClr val="243A7D"/>
              </a:buClr>
              <a:tabLst>
                <a:tab pos="96520" algn="l"/>
              </a:tabLst>
            </a:pPr>
            <a:r>
              <a:rPr lang="en-US" b="1" dirty="0">
                <a:solidFill>
                  <a:schemeClr val="tx2"/>
                </a:solidFill>
                <a:latin typeface="Arial"/>
                <a:cs typeface="Arial"/>
              </a:rPr>
              <a:t>Place of </a:t>
            </a:r>
            <a:r>
              <a:rPr lang="en-US" b="1" spc="-5" dirty="0">
                <a:solidFill>
                  <a:schemeClr val="tx2"/>
                </a:solidFill>
                <a:latin typeface="Arial"/>
                <a:cs typeface="Arial"/>
              </a:rPr>
              <a:t>use: </a:t>
            </a:r>
            <a:r>
              <a:rPr lang="en-US" spc="-5" dirty="0">
                <a:latin typeface="Arial"/>
                <a:cs typeface="Arial"/>
              </a:rPr>
              <a:t>ICU, ER, OR</a:t>
            </a:r>
            <a:endParaRPr lang="en-US" dirty="0">
              <a:latin typeface="Arial"/>
              <a:cs typeface="Arial"/>
            </a:endParaRPr>
          </a:p>
          <a:p>
            <a:pPr>
              <a:lnSpc>
                <a:spcPct val="100000"/>
              </a:lnSpc>
              <a:spcBef>
                <a:spcPts val="10"/>
              </a:spcBef>
              <a:buClr>
                <a:srgbClr val="243A7D"/>
              </a:buClr>
              <a:buFont typeface="Wingdings"/>
              <a:buChar char=""/>
            </a:pPr>
            <a:endParaRPr lang="en-US" sz="1600" dirty="0">
              <a:latin typeface="Times New Roman"/>
              <a:cs typeface="Times New Roman"/>
            </a:endParaRPr>
          </a:p>
          <a:p>
            <a:pPr>
              <a:lnSpc>
                <a:spcPct val="100000"/>
              </a:lnSpc>
              <a:buClr>
                <a:srgbClr val="243A7D"/>
              </a:buClr>
              <a:tabLst>
                <a:tab pos="96520" algn="l"/>
              </a:tabLst>
            </a:pPr>
            <a:r>
              <a:rPr lang="en-US" b="1" dirty="0">
                <a:solidFill>
                  <a:schemeClr val="tx2"/>
                </a:solidFill>
                <a:latin typeface="Arial"/>
                <a:cs typeface="Arial"/>
              </a:rPr>
              <a:t>Fields of</a:t>
            </a:r>
            <a:r>
              <a:rPr lang="en-US" b="1" spc="-30" dirty="0">
                <a:solidFill>
                  <a:schemeClr val="tx2"/>
                </a:solidFill>
                <a:latin typeface="Arial"/>
                <a:cs typeface="Arial"/>
              </a:rPr>
              <a:t> </a:t>
            </a:r>
            <a:r>
              <a:rPr lang="en-US" b="1" dirty="0">
                <a:solidFill>
                  <a:schemeClr val="tx2"/>
                </a:solidFill>
                <a:latin typeface="Arial"/>
                <a:cs typeface="Arial"/>
              </a:rPr>
              <a:t>application</a:t>
            </a:r>
            <a:r>
              <a:rPr lang="en-US" dirty="0">
                <a:solidFill>
                  <a:schemeClr val="tx2"/>
                </a:solidFill>
                <a:latin typeface="Arial"/>
                <a:cs typeface="Arial"/>
              </a:rPr>
              <a:t>:</a:t>
            </a:r>
          </a:p>
          <a:p>
            <a:pPr marL="381635" marR="5080" lvl="1" indent="-285750">
              <a:spcBef>
                <a:spcPts val="0"/>
              </a:spcBef>
              <a:buClr>
                <a:schemeClr val="tx1"/>
              </a:buClr>
              <a:buFont typeface="Arial" panose="020B0604020202020204" pitchFamily="34" charset="0"/>
              <a:buChar char="•"/>
              <a:tabLst>
                <a:tab pos="189230" algn="l"/>
              </a:tabLst>
            </a:pPr>
            <a:r>
              <a:rPr lang="en-US" sz="1600" spc="-5" dirty="0">
                <a:latin typeface="Arial"/>
                <a:cs typeface="Arial"/>
              </a:rPr>
              <a:t>Cadaver perfusion, donation after cardiac death (DCD)</a:t>
            </a:r>
          </a:p>
          <a:p>
            <a:pPr marL="381635" marR="5080" lvl="1" indent="-285750">
              <a:spcBef>
                <a:spcPts val="0"/>
              </a:spcBef>
              <a:buClr>
                <a:schemeClr val="tx1"/>
              </a:buClr>
              <a:buFont typeface="Arial" panose="020B0604020202020204" pitchFamily="34" charset="0"/>
              <a:buChar char="•"/>
              <a:tabLst>
                <a:tab pos="189230" algn="l"/>
              </a:tabLst>
            </a:pPr>
            <a:r>
              <a:rPr lang="en-US" sz="1600" spc="-5" dirty="0">
                <a:latin typeface="Arial"/>
                <a:cs typeface="Arial"/>
              </a:rPr>
              <a:t>Bridge to explant</a:t>
            </a:r>
          </a:p>
          <a:p>
            <a:pPr marL="381635" marR="5080" lvl="1" indent="-285750">
              <a:spcBef>
                <a:spcPts val="0"/>
              </a:spcBef>
              <a:buClr>
                <a:schemeClr val="tx1"/>
              </a:buClr>
              <a:buFont typeface="Arial" panose="020B0604020202020204" pitchFamily="34" charset="0"/>
              <a:buChar char="•"/>
              <a:tabLst>
                <a:tab pos="189230" algn="l"/>
              </a:tabLst>
            </a:pPr>
            <a:r>
              <a:rPr lang="en-US" sz="1600" spc="-5" dirty="0">
                <a:latin typeface="Arial"/>
                <a:cs typeface="Arial"/>
              </a:rPr>
              <a:t>Allowed in specific countries</a:t>
            </a:r>
          </a:p>
        </p:txBody>
      </p:sp>
    </p:spTree>
    <p:extLst>
      <p:ext uri="{BB962C8B-B14F-4D97-AF65-F5344CB8AC3E}">
        <p14:creationId xmlns:p14="http://schemas.microsoft.com/office/powerpoint/2010/main" val="25756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5960400" y="0"/>
            <a:ext cx="6231600" cy="6165056"/>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DE" sz="1600" dirty="0" smtClean="0">
                <a:solidFill>
                  <a:schemeClr val="tx1"/>
                </a:solidFill>
              </a:rPr>
              <a:t>     </a:t>
            </a:r>
            <a:endParaRPr lang="en-US" sz="1600" dirty="0" smtClean="0">
              <a:solidFill>
                <a:schemeClr val="tx1"/>
              </a:solidFill>
            </a:endParaRPr>
          </a:p>
        </p:txBody>
      </p:sp>
      <p:graphicFrame>
        <p:nvGraphicFramePr>
          <p:cNvPr id="36866" name="Object 9" hidden="1"/>
          <p:cNvGraphicFramePr>
            <a:graphicFrameLocks noChangeAspect="1"/>
          </p:cNvGraphicFramePr>
          <p:nvPr>
            <p:custDataLst>
              <p:tags r:id="rId2"/>
            </p:custDataLst>
            <p:extLst>
              <p:ext uri="{D42A27DB-BD31-4B8C-83A1-F6EECF244321}">
                <p14:modId xmlns:p14="http://schemas.microsoft.com/office/powerpoint/2010/main" val="3388020006"/>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5115" name="think-cell Slide" r:id="rId9" imgW="360" imgH="360" progId="">
                  <p:embed/>
                </p:oleObj>
              </mc:Choice>
              <mc:Fallback>
                <p:oleObj name="think-cell Slide" r:id="rId9" imgW="360" imgH="360" progId="">
                  <p:embed/>
                  <p:pic>
                    <p:nvPicPr>
                      <p:cNvPr id="0" name="Object 9"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67" name="Title 1"/>
          <p:cNvSpPr>
            <a:spLocks noGrp="1"/>
          </p:cNvSpPr>
          <p:nvPr>
            <p:ph type="ctrTitle"/>
            <p:custDataLst>
              <p:tags r:id="rId3"/>
            </p:custDataLst>
          </p:nvPr>
        </p:nvSpPr>
        <p:spPr bwMode="auto">
          <a:xfrm>
            <a:off x="695325" y="403225"/>
            <a:ext cx="4781550" cy="2660650"/>
          </a:xfrm>
        </p:spPr>
        <p:txBody>
          <a:bodyPr wrap="square" numCol="1" compatLnSpc="1">
            <a:prstTxWarp prst="textNoShape">
              <a:avLst/>
            </a:prstTxWarp>
          </a:bodyPr>
          <a:lstStyle/>
          <a:p>
            <a:r>
              <a:rPr lang="en-US" altLang="en-US" dirty="0">
                <a:solidFill>
                  <a:srgbClr val="F39200"/>
                </a:solidFill>
              </a:rPr>
              <a:t>Controls</a:t>
            </a:r>
          </a:p>
        </p:txBody>
      </p:sp>
      <p:sp>
        <p:nvSpPr>
          <p:cNvPr id="36869"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6870"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6871"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FD92BC2E-A7D5-46A7-BCBD-55F4D0E0C442}" type="slidenum">
              <a:rPr lang="en-US" altLang="en-US"/>
              <a:pPr/>
              <a:t>29</a:t>
            </a:fld>
            <a:endParaRPr lang="en-US" altLang="en-US"/>
          </a:p>
        </p:txBody>
      </p:sp>
      <p:pic>
        <p:nvPicPr>
          <p:cNvPr id="2" name="Grafik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3833" y="0"/>
            <a:ext cx="4972597" cy="62157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9" hidden="1"/>
          <p:cNvGraphicFramePr>
            <a:graphicFrameLocks noChangeAspect="1"/>
          </p:cNvGraphicFramePr>
          <p:nvPr>
            <p:custDataLst>
              <p:tags r:id="rId2"/>
            </p:custDataLst>
            <p:extLst>
              <p:ext uri="{D42A27DB-BD31-4B8C-83A1-F6EECF244321}">
                <p14:modId xmlns:p14="http://schemas.microsoft.com/office/powerpoint/2010/main" val="3574607584"/>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7401" name="think-cell Slide" r:id="rId9" imgW="360" imgH="360" progId="">
                  <p:embed/>
                </p:oleObj>
              </mc:Choice>
              <mc:Fallback>
                <p:oleObj name="think-cell Slide" r:id="rId9" imgW="360" imgH="360" progId="">
                  <p:embed/>
                  <p:pic>
                    <p:nvPicPr>
                      <p:cNvPr id="14338" name="Object 9"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39" name="Title 3"/>
          <p:cNvSpPr>
            <a:spLocks noGrp="1"/>
          </p:cNvSpPr>
          <p:nvPr>
            <p:ph type="ctrTitle"/>
            <p:custDataLst>
              <p:tags r:id="rId3"/>
            </p:custDataLst>
          </p:nvPr>
        </p:nvSpPr>
        <p:spPr bwMode="auto"/>
        <p:txBody>
          <a:bodyPr wrap="square" numCol="1" compatLnSpc="1">
            <a:prstTxWarp prst="textNoShape">
              <a:avLst/>
            </a:prstTxWarp>
          </a:bodyPr>
          <a:lstStyle/>
          <a:p>
            <a:r>
              <a:rPr lang="en-US" altLang="en-US" dirty="0" err="1">
                <a:solidFill>
                  <a:srgbClr val="F39200"/>
                </a:solidFill>
              </a:rPr>
              <a:t>Cardiohelp</a:t>
            </a:r>
            <a:r>
              <a:rPr lang="en-US" altLang="en-US" dirty="0">
                <a:solidFill>
                  <a:srgbClr val="F39200"/>
                </a:solidFill>
              </a:rPr>
              <a:t> System Overview</a:t>
            </a:r>
          </a:p>
        </p:txBody>
      </p:sp>
      <p:sp>
        <p:nvSpPr>
          <p:cNvPr id="14341" name="Date Placeholder 6"/>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14342" name="Footer Placeholder 7"/>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14343" name="Slide Number Placeholder 8"/>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FABB17A3-479D-4686-A6DF-A535107913E5}" type="slidenum">
              <a:rPr lang="en-US" altLang="en-US"/>
              <a:pPr/>
              <a:t>3</a:t>
            </a:fld>
            <a:endParaRPr lang="en-US" altLang="en-US"/>
          </a:p>
        </p:txBody>
      </p:sp>
    </p:spTree>
    <p:extLst>
      <p:ext uri="{BB962C8B-B14F-4D97-AF65-F5344CB8AC3E}">
        <p14:creationId xmlns:p14="http://schemas.microsoft.com/office/powerpoint/2010/main" val="413836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341704374"/>
              </p:ext>
            </p:extLst>
          </p:nvPr>
        </p:nvGraphicFramePr>
        <p:xfrm>
          <a:off x="1103833" y="3213178"/>
          <a:ext cx="5722417" cy="2835119"/>
        </p:xfrm>
        <a:graphic>
          <a:graphicData uri="http://schemas.openxmlformats.org/presentationml/2006/ole">
            <mc:AlternateContent xmlns:mc="http://schemas.openxmlformats.org/markup-compatibility/2006">
              <mc:Choice xmlns:v="urn:schemas-microsoft-com:vml" Requires="v">
                <p:oleObj spid="_x0000_s35933" r:id="rId12" imgW="4699800" imgH="2328480" progId="">
                  <p:embed/>
                </p:oleObj>
              </mc:Choice>
              <mc:Fallback>
                <p:oleObj r:id="rId12" imgW="4699800" imgH="2328480" progId="">
                  <p:embed/>
                  <p:pic>
                    <p:nvPicPr>
                      <p:cNvPr id="0" name=""/>
                      <p:cNvPicPr/>
                      <p:nvPr/>
                    </p:nvPicPr>
                    <p:blipFill>
                      <a:blip r:embed="rId13"/>
                      <a:stretch>
                        <a:fillRect/>
                      </a:stretch>
                    </p:blipFill>
                    <p:spPr>
                      <a:xfrm>
                        <a:off x="1103833" y="3213178"/>
                        <a:ext cx="5722417" cy="2835119"/>
                      </a:xfrm>
                      <a:prstGeom prst="rect">
                        <a:avLst/>
                      </a:prstGeom>
                    </p:spPr>
                  </p:pic>
                </p:oleObj>
              </mc:Fallback>
            </mc:AlternateContent>
          </a:graphicData>
        </a:graphic>
      </p:graphicFrame>
      <p:graphicFrame>
        <p:nvGraphicFramePr>
          <p:cNvPr id="38914" name="Object 10" hidden="1"/>
          <p:cNvGraphicFramePr>
            <a:graphicFrameLocks noChangeAspect="1"/>
          </p:cNvGraphicFramePr>
          <p:nvPr>
            <p:custDataLst>
              <p:tags r:id="rId2"/>
            </p:custDataLst>
            <p:extLst>
              <p:ext uri="{D42A27DB-BD31-4B8C-83A1-F6EECF244321}">
                <p14:modId xmlns:p14="http://schemas.microsoft.com/office/powerpoint/2010/main" val="2752263804"/>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5934" name="think-cell Slide" r:id="rId14" imgW="270" imgH="270" progId="">
                  <p:embed/>
                </p:oleObj>
              </mc:Choice>
              <mc:Fallback>
                <p:oleObj name="think-cell Slide" r:id="rId14" imgW="270" imgH="270" progId="">
                  <p:embed/>
                  <p:pic>
                    <p:nvPicPr>
                      <p:cNvPr id="0" name="Object 1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custDataLst>
              <p:tags r:id="rId3"/>
            </p:custDataLst>
          </p:nvPr>
        </p:nvSpPr>
        <p:spPr/>
        <p:txBody>
          <a:bodyPr/>
          <a:lstStyle/>
          <a:p>
            <a:pPr fontAlgn="auto">
              <a:spcAft>
                <a:spcPts val="0"/>
              </a:spcAft>
              <a:defRPr/>
            </a:pPr>
            <a:r>
              <a:rPr lang="en-US" dirty="0"/>
              <a:t>Controls</a:t>
            </a:r>
          </a:p>
        </p:txBody>
      </p:sp>
      <p:sp>
        <p:nvSpPr>
          <p:cNvPr id="38920" name="Date Placeholder 4"/>
          <p:cNvSpPr>
            <a:spLocks noGrp="1"/>
          </p:cNvSpPr>
          <p:nvPr>
            <p:ph type="dt" sz="half" idx="14"/>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8921" name="Footer Placeholder 7"/>
          <p:cNvSpPr>
            <a:spLocks noGrp="1"/>
          </p:cNvSpPr>
          <p:nvPr>
            <p:ph type="ftr" sz="quarter"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8922" name="Slide Number Placeholder 8"/>
          <p:cNvSpPr>
            <a:spLocks noGrp="1"/>
          </p:cNvSpPr>
          <p:nvPr>
            <p:ph type="sldNum"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DE2066AE-BC6B-4393-8ADC-0DF07D2B554A}" type="slidenum">
              <a:rPr lang="en-US" altLang="en-US"/>
              <a:pPr/>
              <a:t>30</a:t>
            </a:fld>
            <a:endParaRPr lang="en-US" altLang="en-US"/>
          </a:p>
        </p:txBody>
      </p:sp>
      <p:sp>
        <p:nvSpPr>
          <p:cNvPr id="38916" name="Text Placeholder 3"/>
          <p:cNvSpPr>
            <a:spLocks noGrp="1"/>
          </p:cNvSpPr>
          <p:nvPr>
            <p:ph type="body" sz="quarter" idx="13"/>
            <p:custDataLst>
              <p:tags r:id="rId7"/>
            </p:custDataLst>
          </p:nvPr>
        </p:nvSpPr>
        <p:spPr/>
        <p:txBody>
          <a:bodyPr wrap="square" numCol="1" anchorCtr="0" compatLnSpc="1">
            <a:prstTxWarp prst="textNoShape">
              <a:avLst/>
            </a:prstTxWarp>
          </a:bodyPr>
          <a:lstStyle/>
          <a:p>
            <a:r>
              <a:rPr altLang="en-US" dirty="0">
                <a:solidFill>
                  <a:srgbClr val="F39200"/>
                </a:solidFill>
              </a:rPr>
              <a:t>Control Panel</a:t>
            </a:r>
          </a:p>
        </p:txBody>
      </p:sp>
      <p:sp>
        <p:nvSpPr>
          <p:cNvPr id="38917" name="Text Box 34"/>
          <p:cNvSpPr txBox="1">
            <a:spLocks noChangeArrowheads="1"/>
          </p:cNvSpPr>
          <p:nvPr>
            <p:custDataLst>
              <p:tags r:id="rId8"/>
            </p:custDataLst>
          </p:nvPr>
        </p:nvSpPr>
        <p:spPr bwMode="auto">
          <a:xfrm>
            <a:off x="8150225" y="2008188"/>
            <a:ext cx="3103562"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sz="1600" dirty="0"/>
              <a:t>[1] LED speed indicator</a:t>
            </a:r>
          </a:p>
          <a:p>
            <a:pPr>
              <a:lnSpc>
                <a:spcPts val="2000"/>
              </a:lnSpc>
              <a:spcBef>
                <a:spcPct val="50000"/>
              </a:spcBef>
              <a:buClr>
                <a:schemeClr val="accent2"/>
              </a:buClr>
            </a:pPr>
            <a:r>
              <a:rPr lang="en-US" altLang="en-US" sz="1600" dirty="0"/>
              <a:t>[2] Graphical user interface (GUI)</a:t>
            </a:r>
          </a:p>
          <a:p>
            <a:pPr>
              <a:lnSpc>
                <a:spcPts val="2000"/>
              </a:lnSpc>
              <a:spcBef>
                <a:spcPct val="50000"/>
              </a:spcBef>
              <a:buClr>
                <a:schemeClr val="accent2"/>
              </a:buClr>
            </a:pPr>
            <a:r>
              <a:rPr lang="en-US" altLang="en-US" sz="1600" dirty="0"/>
              <a:t>[3] Battery LED</a:t>
            </a:r>
          </a:p>
          <a:p>
            <a:pPr>
              <a:lnSpc>
                <a:spcPts val="2000"/>
              </a:lnSpc>
              <a:spcBef>
                <a:spcPct val="50000"/>
              </a:spcBef>
              <a:buClr>
                <a:schemeClr val="accent2"/>
              </a:buClr>
            </a:pPr>
            <a:r>
              <a:rPr lang="en-US" altLang="en-US" sz="1600" dirty="0"/>
              <a:t>[4] Power supply LED</a:t>
            </a:r>
          </a:p>
          <a:p>
            <a:pPr>
              <a:lnSpc>
                <a:spcPts val="2000"/>
              </a:lnSpc>
              <a:spcBef>
                <a:spcPct val="50000"/>
              </a:spcBef>
              <a:buClr>
                <a:schemeClr val="accent2"/>
              </a:buClr>
            </a:pPr>
            <a:r>
              <a:rPr lang="en-US" altLang="en-US" sz="1600" dirty="0"/>
              <a:t>[5] Safety button</a:t>
            </a:r>
          </a:p>
          <a:p>
            <a:pPr>
              <a:lnSpc>
                <a:spcPts val="2000"/>
              </a:lnSpc>
              <a:spcBef>
                <a:spcPct val="50000"/>
              </a:spcBef>
              <a:buClr>
                <a:schemeClr val="accent2"/>
              </a:buClr>
            </a:pPr>
            <a:r>
              <a:rPr lang="en-US" altLang="en-US" sz="1600" dirty="0"/>
              <a:t>[6] Zero flow mode LED &amp; button</a:t>
            </a:r>
          </a:p>
          <a:p>
            <a:pPr>
              <a:lnSpc>
                <a:spcPts val="2000"/>
              </a:lnSpc>
              <a:spcBef>
                <a:spcPct val="50000"/>
              </a:spcBef>
              <a:buClr>
                <a:schemeClr val="accent2"/>
              </a:buClr>
            </a:pPr>
            <a:r>
              <a:rPr lang="en-US" altLang="en-US" sz="1600" dirty="0"/>
              <a:t>[7] ON/OFF LED &amp; button</a:t>
            </a:r>
          </a:p>
          <a:p>
            <a:pPr>
              <a:lnSpc>
                <a:spcPts val="2000"/>
              </a:lnSpc>
              <a:spcBef>
                <a:spcPct val="50000"/>
              </a:spcBef>
              <a:buClr>
                <a:schemeClr val="accent2"/>
              </a:buClr>
            </a:pPr>
            <a:r>
              <a:rPr lang="en-US" altLang="en-US" sz="1600" dirty="0"/>
              <a:t>[8] Lock/Unlock LED &amp; button</a:t>
            </a:r>
          </a:p>
          <a:p>
            <a:pPr>
              <a:lnSpc>
                <a:spcPts val="2000"/>
              </a:lnSpc>
              <a:spcBef>
                <a:spcPct val="50000"/>
              </a:spcBef>
              <a:buClr>
                <a:schemeClr val="accent2"/>
              </a:buClr>
            </a:pPr>
            <a:r>
              <a:rPr lang="en-US" altLang="en-US" sz="1600" dirty="0"/>
              <a:t>[9] Rotary knob</a:t>
            </a:r>
          </a:p>
        </p:txBody>
      </p:sp>
      <p:grpSp>
        <p:nvGrpSpPr>
          <p:cNvPr id="38918" name="Group 11"/>
          <p:cNvGrpSpPr>
            <a:grpSpLocks/>
          </p:cNvGrpSpPr>
          <p:nvPr>
            <p:custDataLst>
              <p:tags r:id="rId9"/>
            </p:custDataLst>
          </p:nvPr>
        </p:nvGrpSpPr>
        <p:grpSpPr bwMode="auto">
          <a:xfrm>
            <a:off x="1027113" y="1728788"/>
            <a:ext cx="5108575" cy="863600"/>
            <a:chOff x="2171699" y="2230438"/>
            <a:chExt cx="4157663" cy="703262"/>
          </a:xfrm>
        </p:grpSpPr>
        <p:pic>
          <p:nvPicPr>
            <p:cNvPr id="10"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a:stretch/>
          </p:blipFill>
          <p:spPr bwMode="auto">
            <a:xfrm>
              <a:off x="2873256" y="2230438"/>
              <a:ext cx="3456106" cy="703262"/>
            </a:xfrm>
            <a:prstGeom prst="rect">
              <a:avLst/>
            </a:prstGeom>
            <a:noFill/>
            <a:ln w="28575" cap="flat" cmpd="sng">
              <a:solidFill>
                <a:schemeClr val="bg1">
                  <a:lumMod val="75000"/>
                </a:schemeClr>
              </a:solidFill>
              <a:prstDash val="solid"/>
              <a:miter lim="800000"/>
              <a:headEnd type="none" w="med" len="med"/>
              <a:tailEnd type="none" w="med" len="med"/>
            </a:ln>
            <a:effectLst/>
          </p:spPr>
        </p:pic>
        <p:sp>
          <p:nvSpPr>
            <p:cNvPr id="38941" name="Text Box 4"/>
            <p:cNvSpPr txBox="1">
              <a:spLocks noChangeArrowheads="1"/>
            </p:cNvSpPr>
            <p:nvPr/>
          </p:nvSpPr>
          <p:spPr bwMode="auto">
            <a:xfrm>
              <a:off x="2171699" y="2481264"/>
              <a:ext cx="287338" cy="192087"/>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1</a:t>
              </a:r>
            </a:p>
          </p:txBody>
        </p:sp>
        <p:sp>
          <p:nvSpPr>
            <p:cNvPr id="38942" name="Line 8"/>
            <p:cNvSpPr>
              <a:spLocks noChangeShapeType="1"/>
            </p:cNvSpPr>
            <p:nvPr/>
          </p:nvSpPr>
          <p:spPr bwMode="auto">
            <a:xfrm>
              <a:off x="2459038" y="2579688"/>
              <a:ext cx="536575"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38923" name="Text Box 6"/>
          <p:cNvSpPr txBox="1">
            <a:spLocks noChangeArrowheads="1"/>
          </p:cNvSpPr>
          <p:nvPr/>
        </p:nvSpPr>
        <p:spPr bwMode="auto">
          <a:xfrm>
            <a:off x="2511678" y="2725870"/>
            <a:ext cx="331993" cy="22063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2</a:t>
            </a:r>
          </a:p>
        </p:txBody>
      </p:sp>
      <p:sp>
        <p:nvSpPr>
          <p:cNvPr id="38924" name="Text Box 10"/>
          <p:cNvSpPr txBox="1">
            <a:spLocks noChangeArrowheads="1"/>
          </p:cNvSpPr>
          <p:nvPr/>
        </p:nvSpPr>
        <p:spPr bwMode="auto">
          <a:xfrm>
            <a:off x="6876845" y="3783574"/>
            <a:ext cx="331993" cy="220630"/>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6</a:t>
            </a:r>
          </a:p>
        </p:txBody>
      </p:sp>
      <p:sp>
        <p:nvSpPr>
          <p:cNvPr id="38925" name="Text Box 11"/>
          <p:cNvSpPr txBox="1">
            <a:spLocks noChangeArrowheads="1"/>
          </p:cNvSpPr>
          <p:nvPr/>
        </p:nvSpPr>
        <p:spPr bwMode="auto">
          <a:xfrm>
            <a:off x="6876845" y="3329547"/>
            <a:ext cx="331993" cy="22063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5</a:t>
            </a:r>
          </a:p>
        </p:txBody>
      </p:sp>
      <p:sp>
        <p:nvSpPr>
          <p:cNvPr id="38926" name="Text Box 12"/>
          <p:cNvSpPr txBox="1">
            <a:spLocks noChangeArrowheads="1"/>
          </p:cNvSpPr>
          <p:nvPr/>
        </p:nvSpPr>
        <p:spPr bwMode="auto">
          <a:xfrm>
            <a:off x="6189146" y="2701925"/>
            <a:ext cx="330169" cy="21947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4</a:t>
            </a:r>
          </a:p>
        </p:txBody>
      </p:sp>
      <p:sp>
        <p:nvSpPr>
          <p:cNvPr id="38927" name="Text Box 14"/>
          <p:cNvSpPr txBox="1">
            <a:spLocks noChangeArrowheads="1"/>
          </p:cNvSpPr>
          <p:nvPr/>
        </p:nvSpPr>
        <p:spPr bwMode="auto">
          <a:xfrm>
            <a:off x="6876845" y="4549399"/>
            <a:ext cx="331993" cy="220630"/>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8</a:t>
            </a:r>
          </a:p>
        </p:txBody>
      </p:sp>
      <p:sp>
        <p:nvSpPr>
          <p:cNvPr id="38928" name="Text Box 15"/>
          <p:cNvSpPr txBox="1">
            <a:spLocks noChangeArrowheads="1"/>
          </p:cNvSpPr>
          <p:nvPr/>
        </p:nvSpPr>
        <p:spPr bwMode="auto">
          <a:xfrm>
            <a:off x="6876845" y="4197482"/>
            <a:ext cx="331993" cy="22063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7</a:t>
            </a:r>
          </a:p>
        </p:txBody>
      </p:sp>
      <p:sp>
        <p:nvSpPr>
          <p:cNvPr id="38929" name="Text Box 6"/>
          <p:cNvSpPr txBox="1">
            <a:spLocks noChangeArrowheads="1"/>
          </p:cNvSpPr>
          <p:nvPr/>
        </p:nvSpPr>
        <p:spPr bwMode="auto">
          <a:xfrm>
            <a:off x="5660141" y="2712214"/>
            <a:ext cx="331993" cy="22063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3</a:t>
            </a:r>
          </a:p>
        </p:txBody>
      </p:sp>
      <p:sp>
        <p:nvSpPr>
          <p:cNvPr id="38930" name="Text Box 14"/>
          <p:cNvSpPr txBox="1">
            <a:spLocks noChangeArrowheads="1"/>
          </p:cNvSpPr>
          <p:nvPr/>
        </p:nvSpPr>
        <p:spPr bwMode="auto">
          <a:xfrm>
            <a:off x="6876845" y="5189408"/>
            <a:ext cx="331993" cy="220631"/>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9</a:t>
            </a:r>
          </a:p>
        </p:txBody>
      </p:sp>
      <p:cxnSp>
        <p:nvCxnSpPr>
          <p:cNvPr id="6" name="Straight Connector 5"/>
          <p:cNvCxnSpPr>
            <a:stCxn id="38923" idx="2"/>
          </p:cNvCxnSpPr>
          <p:nvPr/>
        </p:nvCxnSpPr>
        <p:spPr bwMode="auto">
          <a:xfrm>
            <a:off x="2678113" y="2946400"/>
            <a:ext cx="0" cy="105727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8929" idx="2"/>
          </p:cNvCxnSpPr>
          <p:nvPr/>
        </p:nvCxnSpPr>
        <p:spPr bwMode="auto">
          <a:xfrm>
            <a:off x="5826125" y="2932113"/>
            <a:ext cx="3175" cy="4508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8926" idx="2"/>
          </p:cNvCxnSpPr>
          <p:nvPr/>
        </p:nvCxnSpPr>
        <p:spPr bwMode="auto">
          <a:xfrm flipH="1">
            <a:off x="6350000" y="2921000"/>
            <a:ext cx="4763" cy="4286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8925" idx="1"/>
          </p:cNvCxnSpPr>
          <p:nvPr/>
        </p:nvCxnSpPr>
        <p:spPr bwMode="auto">
          <a:xfrm flipH="1">
            <a:off x="5967413" y="3440113"/>
            <a:ext cx="909637" cy="4540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8924" idx="1"/>
          </p:cNvCxnSpPr>
          <p:nvPr/>
        </p:nvCxnSpPr>
        <p:spPr bwMode="auto">
          <a:xfrm flipH="1">
            <a:off x="6588125" y="3894138"/>
            <a:ext cx="288925" cy="381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8928" idx="1"/>
          </p:cNvCxnSpPr>
          <p:nvPr/>
        </p:nvCxnSpPr>
        <p:spPr bwMode="auto">
          <a:xfrm flipH="1">
            <a:off x="6588125" y="4308474"/>
            <a:ext cx="288925" cy="2698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8927" idx="1"/>
          </p:cNvCxnSpPr>
          <p:nvPr/>
        </p:nvCxnSpPr>
        <p:spPr bwMode="auto">
          <a:xfrm flipH="1" flipV="1">
            <a:off x="5927725" y="4525963"/>
            <a:ext cx="949325" cy="1333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38930" idx="1"/>
          </p:cNvCxnSpPr>
          <p:nvPr/>
        </p:nvCxnSpPr>
        <p:spPr bwMode="auto">
          <a:xfrm flipH="1" flipV="1">
            <a:off x="6375400" y="5189538"/>
            <a:ext cx="501650" cy="10953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10" hidden="1"/>
          <p:cNvGraphicFramePr>
            <a:graphicFrameLocks noChangeAspect="1"/>
          </p:cNvGraphicFramePr>
          <p:nvPr>
            <p:custDataLst>
              <p:tags r:id="rId2"/>
            </p:custDataLst>
            <p:extLst>
              <p:ext uri="{D42A27DB-BD31-4B8C-83A1-F6EECF244321}">
                <p14:modId xmlns:p14="http://schemas.microsoft.com/office/powerpoint/2010/main" val="2098748029"/>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6922" name="think-cell Slide" r:id="rId12" imgW="270" imgH="270" progId="">
                  <p:embed/>
                </p:oleObj>
              </mc:Choice>
              <mc:Fallback>
                <p:oleObj name="think-cell Slide" r:id="rId12" imgW="270" imgH="270" progId="">
                  <p:embed/>
                  <p:pic>
                    <p:nvPicPr>
                      <p:cNvPr id="0" name="Object 10"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custDataLst>
              <p:tags r:id="rId3"/>
            </p:custDataLst>
          </p:nvPr>
        </p:nvSpPr>
        <p:spPr/>
        <p:txBody>
          <a:bodyPr/>
          <a:lstStyle/>
          <a:p>
            <a:pPr fontAlgn="auto">
              <a:spcAft>
                <a:spcPts val="0"/>
              </a:spcAft>
              <a:defRPr/>
            </a:pPr>
            <a:r>
              <a:rPr lang="en-US" dirty="0"/>
              <a:t>Controls</a:t>
            </a:r>
          </a:p>
        </p:txBody>
      </p:sp>
      <p:sp>
        <p:nvSpPr>
          <p:cNvPr id="39943" name="Date Placeholder 4"/>
          <p:cNvSpPr>
            <a:spLocks noGrp="1"/>
          </p:cNvSpPr>
          <p:nvPr>
            <p:ph type="dt" sz="half" idx="14"/>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9944" name="Footer Placeholder 5"/>
          <p:cNvSpPr>
            <a:spLocks noGrp="1"/>
          </p:cNvSpPr>
          <p:nvPr>
            <p:ph type="ftr" sz="quarter"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9945" name="Slide Number Placeholder 7"/>
          <p:cNvSpPr>
            <a:spLocks noGrp="1"/>
          </p:cNvSpPr>
          <p:nvPr>
            <p:ph type="sldNum"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EDCC7F35-1D84-4D0E-A64E-D966EE923935}" type="slidenum">
              <a:rPr lang="en-US" altLang="en-US"/>
              <a:pPr/>
              <a:t>31</a:t>
            </a:fld>
            <a:endParaRPr lang="en-US" altLang="en-US"/>
          </a:p>
        </p:txBody>
      </p:sp>
      <p:sp>
        <p:nvSpPr>
          <p:cNvPr id="39940" name="Text Placeholder 3"/>
          <p:cNvSpPr>
            <a:spLocks noGrp="1"/>
          </p:cNvSpPr>
          <p:nvPr>
            <p:ph type="body" sz="quarter" idx="13"/>
            <p:custDataLst>
              <p:tags r:id="rId7"/>
            </p:custDataLst>
          </p:nvPr>
        </p:nvSpPr>
        <p:spPr/>
        <p:txBody>
          <a:bodyPr wrap="square" numCol="1" anchorCtr="0" compatLnSpc="1">
            <a:prstTxWarp prst="textNoShape">
              <a:avLst/>
            </a:prstTxWarp>
          </a:bodyPr>
          <a:lstStyle/>
          <a:p>
            <a:r>
              <a:rPr altLang="en-US" dirty="0">
                <a:solidFill>
                  <a:srgbClr val="F39200"/>
                </a:solidFill>
              </a:rPr>
              <a:t>User Interface – Circulatory and Pulmonary Support</a:t>
            </a:r>
          </a:p>
        </p:txBody>
      </p:sp>
      <p:sp>
        <p:nvSpPr>
          <p:cNvPr id="39941" name="Text Box 34"/>
          <p:cNvSpPr txBox="1">
            <a:spLocks noChangeArrowheads="1"/>
          </p:cNvSpPr>
          <p:nvPr>
            <p:custDataLst>
              <p:tags r:id="rId8"/>
            </p:custDataLst>
          </p:nvPr>
        </p:nvSpPr>
        <p:spPr bwMode="auto">
          <a:xfrm>
            <a:off x="8291513" y="1955800"/>
            <a:ext cx="23622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sz="1600" dirty="0"/>
              <a:t>[1] </a:t>
            </a:r>
            <a:r>
              <a:rPr lang="en-US" altLang="en-US" sz="1600" dirty="0" err="1"/>
              <a:t>thApp</a:t>
            </a:r>
            <a:endParaRPr lang="en-US" altLang="en-US" sz="1600" dirty="0"/>
          </a:p>
          <a:p>
            <a:pPr>
              <a:lnSpc>
                <a:spcPts val="2000"/>
              </a:lnSpc>
              <a:spcBef>
                <a:spcPct val="50000"/>
              </a:spcBef>
              <a:buClr>
                <a:schemeClr val="accent2"/>
              </a:buClr>
            </a:pPr>
            <a:r>
              <a:rPr lang="en-US" altLang="en-US" sz="1600" dirty="0"/>
              <a:t>[2] LPM data</a:t>
            </a:r>
          </a:p>
          <a:p>
            <a:pPr>
              <a:lnSpc>
                <a:spcPts val="2000"/>
              </a:lnSpc>
              <a:spcBef>
                <a:spcPct val="50000"/>
              </a:spcBef>
              <a:buClr>
                <a:schemeClr val="accent2"/>
              </a:buClr>
            </a:pPr>
            <a:r>
              <a:rPr lang="en-US" altLang="en-US" sz="1600" dirty="0"/>
              <a:t>[3] RPM data</a:t>
            </a:r>
          </a:p>
          <a:p>
            <a:pPr>
              <a:lnSpc>
                <a:spcPts val="2000"/>
              </a:lnSpc>
              <a:spcBef>
                <a:spcPct val="50000"/>
              </a:spcBef>
              <a:buClr>
                <a:schemeClr val="accent2"/>
              </a:buClr>
            </a:pPr>
            <a:r>
              <a:rPr lang="en-US" altLang="en-US" sz="1600" dirty="0"/>
              <a:t>[4] Startup screen</a:t>
            </a:r>
          </a:p>
          <a:p>
            <a:pPr>
              <a:lnSpc>
                <a:spcPts val="2000"/>
              </a:lnSpc>
              <a:spcBef>
                <a:spcPct val="50000"/>
              </a:spcBef>
              <a:buClr>
                <a:schemeClr val="accent2"/>
              </a:buClr>
            </a:pPr>
            <a:r>
              <a:rPr lang="en-US" altLang="en-US" sz="1600" dirty="0"/>
              <a:t>[5] Menu screen</a:t>
            </a:r>
          </a:p>
          <a:p>
            <a:pPr>
              <a:lnSpc>
                <a:spcPts val="2000"/>
              </a:lnSpc>
              <a:spcBef>
                <a:spcPct val="50000"/>
              </a:spcBef>
              <a:buClr>
                <a:schemeClr val="accent2"/>
              </a:buClr>
            </a:pPr>
            <a:r>
              <a:rPr lang="en-US" altLang="en-US" sz="1600" dirty="0"/>
              <a:t>[6] Global override</a:t>
            </a:r>
          </a:p>
          <a:p>
            <a:pPr>
              <a:lnSpc>
                <a:spcPts val="2000"/>
              </a:lnSpc>
              <a:spcBef>
                <a:spcPct val="50000"/>
              </a:spcBef>
              <a:buClr>
                <a:schemeClr val="accent2"/>
              </a:buClr>
            </a:pPr>
            <a:r>
              <a:rPr lang="en-US" altLang="en-US" sz="1600" dirty="0"/>
              <a:t>[7] Alarm pause</a:t>
            </a:r>
          </a:p>
          <a:p>
            <a:pPr>
              <a:lnSpc>
                <a:spcPts val="2000"/>
              </a:lnSpc>
              <a:spcBef>
                <a:spcPct val="50000"/>
              </a:spcBef>
              <a:buClr>
                <a:schemeClr val="accent2"/>
              </a:buClr>
            </a:pPr>
            <a:r>
              <a:rPr lang="en-US" altLang="en-US" sz="1600" dirty="0"/>
              <a:t>[8] Power supply status</a:t>
            </a:r>
          </a:p>
          <a:p>
            <a:pPr>
              <a:lnSpc>
                <a:spcPts val="2000"/>
              </a:lnSpc>
              <a:spcBef>
                <a:spcPct val="50000"/>
              </a:spcBef>
              <a:buClr>
                <a:schemeClr val="accent2"/>
              </a:buClr>
            </a:pPr>
            <a:r>
              <a:rPr lang="en-US" altLang="en-US" sz="1600" dirty="0"/>
              <a:t>[9] Tab bar</a:t>
            </a:r>
          </a:p>
          <a:p>
            <a:pPr>
              <a:lnSpc>
                <a:spcPts val="2000"/>
              </a:lnSpc>
              <a:spcBef>
                <a:spcPct val="50000"/>
              </a:spcBef>
              <a:buClr>
                <a:schemeClr val="accent2"/>
              </a:buClr>
            </a:pPr>
            <a:r>
              <a:rPr lang="en-US" altLang="en-US" sz="1600" dirty="0"/>
              <a:t>[10] Parameter display</a:t>
            </a:r>
          </a:p>
        </p:txBody>
      </p:sp>
      <p:grpSp>
        <p:nvGrpSpPr>
          <p:cNvPr id="39942" name="Group 8"/>
          <p:cNvGrpSpPr>
            <a:grpSpLocks/>
          </p:cNvGrpSpPr>
          <p:nvPr>
            <p:custDataLst>
              <p:tags r:id="rId9"/>
            </p:custDataLst>
          </p:nvPr>
        </p:nvGrpSpPr>
        <p:grpSpPr bwMode="auto">
          <a:xfrm>
            <a:off x="733425" y="1733550"/>
            <a:ext cx="6205538" cy="4675188"/>
            <a:chOff x="1872696" y="2065030"/>
            <a:chExt cx="5703887" cy="4297364"/>
          </a:xfrm>
        </p:grpSpPr>
        <p:pic>
          <p:nvPicPr>
            <p:cNvPr id="3994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37858" y="2452380"/>
              <a:ext cx="4575175" cy="3467100"/>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7" name="Text Box 4"/>
            <p:cNvSpPr txBox="1">
              <a:spLocks noChangeArrowheads="1"/>
            </p:cNvSpPr>
            <p:nvPr/>
          </p:nvSpPr>
          <p:spPr bwMode="auto">
            <a:xfrm>
              <a:off x="2571196" y="2065030"/>
              <a:ext cx="287337" cy="192088"/>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1</a:t>
              </a:r>
            </a:p>
          </p:txBody>
        </p:sp>
        <p:sp>
          <p:nvSpPr>
            <p:cNvPr id="39948" name="Line 5"/>
            <p:cNvSpPr>
              <a:spLocks noChangeShapeType="1"/>
            </p:cNvSpPr>
            <p:nvPr/>
          </p:nvSpPr>
          <p:spPr bwMode="auto">
            <a:xfrm>
              <a:off x="2718832" y="2261880"/>
              <a:ext cx="0" cy="2286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49" name="Text Box 6"/>
            <p:cNvSpPr txBox="1">
              <a:spLocks noChangeArrowheads="1"/>
            </p:cNvSpPr>
            <p:nvPr/>
          </p:nvSpPr>
          <p:spPr bwMode="auto">
            <a:xfrm>
              <a:off x="3461783" y="2065030"/>
              <a:ext cx="288925" cy="192088"/>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2</a:t>
              </a:r>
            </a:p>
          </p:txBody>
        </p:sp>
        <p:sp>
          <p:nvSpPr>
            <p:cNvPr id="39950" name="Line 8"/>
            <p:cNvSpPr>
              <a:spLocks noChangeShapeType="1"/>
            </p:cNvSpPr>
            <p:nvPr/>
          </p:nvSpPr>
          <p:spPr bwMode="auto">
            <a:xfrm>
              <a:off x="7027307" y="3023880"/>
              <a:ext cx="260350" cy="1588"/>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51" name="Text Box 10"/>
            <p:cNvSpPr txBox="1">
              <a:spLocks noChangeArrowheads="1"/>
            </p:cNvSpPr>
            <p:nvPr/>
          </p:nvSpPr>
          <p:spPr bwMode="auto">
            <a:xfrm>
              <a:off x="7287658" y="4022419"/>
              <a:ext cx="288925" cy="193675"/>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6</a:t>
              </a:r>
            </a:p>
          </p:txBody>
        </p:sp>
        <p:sp>
          <p:nvSpPr>
            <p:cNvPr id="39952" name="Text Box 11"/>
            <p:cNvSpPr txBox="1">
              <a:spLocks noChangeArrowheads="1"/>
            </p:cNvSpPr>
            <p:nvPr/>
          </p:nvSpPr>
          <p:spPr bwMode="auto">
            <a:xfrm>
              <a:off x="7287658" y="3479494"/>
              <a:ext cx="288925" cy="193675"/>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5</a:t>
              </a:r>
            </a:p>
          </p:txBody>
        </p:sp>
        <p:sp>
          <p:nvSpPr>
            <p:cNvPr id="39953" name="Text Box 12"/>
            <p:cNvSpPr txBox="1">
              <a:spLocks noChangeArrowheads="1"/>
            </p:cNvSpPr>
            <p:nvPr/>
          </p:nvSpPr>
          <p:spPr bwMode="auto">
            <a:xfrm>
              <a:off x="7287657" y="2930219"/>
              <a:ext cx="287338" cy="192087"/>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4</a:t>
              </a:r>
            </a:p>
          </p:txBody>
        </p:sp>
        <p:sp>
          <p:nvSpPr>
            <p:cNvPr id="39954" name="Text Box 14"/>
            <p:cNvSpPr txBox="1">
              <a:spLocks noChangeArrowheads="1"/>
            </p:cNvSpPr>
            <p:nvPr/>
          </p:nvSpPr>
          <p:spPr bwMode="auto">
            <a:xfrm>
              <a:off x="7287657" y="5613094"/>
              <a:ext cx="287338" cy="193675"/>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8</a:t>
              </a:r>
            </a:p>
          </p:txBody>
        </p:sp>
        <p:sp>
          <p:nvSpPr>
            <p:cNvPr id="39955" name="Text Box 15"/>
            <p:cNvSpPr txBox="1">
              <a:spLocks noChangeArrowheads="1"/>
            </p:cNvSpPr>
            <p:nvPr/>
          </p:nvSpPr>
          <p:spPr bwMode="auto">
            <a:xfrm>
              <a:off x="7274957" y="4505019"/>
              <a:ext cx="287338" cy="192087"/>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7</a:t>
              </a:r>
            </a:p>
          </p:txBody>
        </p:sp>
        <p:sp>
          <p:nvSpPr>
            <p:cNvPr id="39956" name="Text Box 16"/>
            <p:cNvSpPr txBox="1">
              <a:spLocks noChangeArrowheads="1"/>
            </p:cNvSpPr>
            <p:nvPr/>
          </p:nvSpPr>
          <p:spPr bwMode="auto">
            <a:xfrm>
              <a:off x="5803346" y="6168719"/>
              <a:ext cx="287337" cy="193675"/>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9</a:t>
              </a:r>
            </a:p>
          </p:txBody>
        </p:sp>
        <p:sp>
          <p:nvSpPr>
            <p:cNvPr id="39957" name="Text Box 18"/>
            <p:cNvSpPr txBox="1">
              <a:spLocks noChangeArrowheads="1"/>
            </p:cNvSpPr>
            <p:nvPr/>
          </p:nvSpPr>
          <p:spPr bwMode="auto">
            <a:xfrm>
              <a:off x="1872696" y="4324044"/>
              <a:ext cx="287337" cy="192087"/>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10</a:t>
              </a:r>
            </a:p>
          </p:txBody>
        </p:sp>
        <p:sp>
          <p:nvSpPr>
            <p:cNvPr id="39958" name="Line 21"/>
            <p:cNvSpPr>
              <a:spLocks noChangeShapeType="1"/>
            </p:cNvSpPr>
            <p:nvPr/>
          </p:nvSpPr>
          <p:spPr bwMode="auto">
            <a:xfrm>
              <a:off x="6893957" y="3576330"/>
              <a:ext cx="3810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59" name="Line 22"/>
            <p:cNvSpPr>
              <a:spLocks noChangeShapeType="1"/>
            </p:cNvSpPr>
            <p:nvPr/>
          </p:nvSpPr>
          <p:spPr bwMode="auto">
            <a:xfrm>
              <a:off x="7027307" y="4119255"/>
              <a:ext cx="26035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0" name="Line 25"/>
            <p:cNvSpPr>
              <a:spLocks noChangeShapeType="1"/>
            </p:cNvSpPr>
            <p:nvPr/>
          </p:nvSpPr>
          <p:spPr bwMode="auto">
            <a:xfrm flipV="1">
              <a:off x="5946220" y="5970281"/>
              <a:ext cx="0" cy="187325"/>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1" name="Line 30"/>
            <p:cNvSpPr>
              <a:spLocks noChangeShapeType="1"/>
            </p:cNvSpPr>
            <p:nvPr/>
          </p:nvSpPr>
          <p:spPr bwMode="auto">
            <a:xfrm>
              <a:off x="6893957" y="5709930"/>
              <a:ext cx="3810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2" name="Line 33"/>
            <p:cNvSpPr>
              <a:spLocks noChangeShapeType="1"/>
            </p:cNvSpPr>
            <p:nvPr/>
          </p:nvSpPr>
          <p:spPr bwMode="auto">
            <a:xfrm>
              <a:off x="2148920" y="4424055"/>
              <a:ext cx="3048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3" name="Line 36"/>
            <p:cNvSpPr>
              <a:spLocks noChangeShapeType="1"/>
            </p:cNvSpPr>
            <p:nvPr/>
          </p:nvSpPr>
          <p:spPr bwMode="auto">
            <a:xfrm>
              <a:off x="3604657" y="2261881"/>
              <a:ext cx="1588" cy="804863"/>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4" name="Text Box 6"/>
            <p:cNvSpPr txBox="1">
              <a:spLocks noChangeArrowheads="1"/>
            </p:cNvSpPr>
            <p:nvPr/>
          </p:nvSpPr>
          <p:spPr bwMode="auto">
            <a:xfrm>
              <a:off x="5406471" y="2065030"/>
              <a:ext cx="287337" cy="192088"/>
            </a:xfrm>
            <a:prstGeom prst="rect">
              <a:avLst/>
            </a:prstGeom>
            <a:noFill/>
            <a:ln w="222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chemeClr val="tx2"/>
                  </a:solidFill>
                </a:rPr>
                <a:t>3</a:t>
              </a:r>
            </a:p>
          </p:txBody>
        </p:sp>
        <p:sp>
          <p:nvSpPr>
            <p:cNvPr id="39965" name="Line 36"/>
            <p:cNvSpPr>
              <a:spLocks noChangeShapeType="1"/>
            </p:cNvSpPr>
            <p:nvPr/>
          </p:nvSpPr>
          <p:spPr bwMode="auto">
            <a:xfrm>
              <a:off x="5547758" y="2263468"/>
              <a:ext cx="3175" cy="80486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6" name="Line 22"/>
            <p:cNvSpPr>
              <a:spLocks noChangeShapeType="1"/>
            </p:cNvSpPr>
            <p:nvPr/>
          </p:nvSpPr>
          <p:spPr bwMode="auto">
            <a:xfrm>
              <a:off x="7027307" y="4601855"/>
              <a:ext cx="26035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9967" name="Rechteck 1"/>
            <p:cNvSpPr>
              <a:spLocks noChangeArrowheads="1"/>
            </p:cNvSpPr>
            <p:nvPr/>
          </p:nvSpPr>
          <p:spPr bwMode="auto">
            <a:xfrm>
              <a:off x="2455308" y="5500381"/>
              <a:ext cx="3852863" cy="454025"/>
            </a:xfrm>
            <a:prstGeom prst="rect">
              <a:avLst/>
            </a:prstGeom>
            <a:noFill/>
            <a:ln w="19050" algn="ctr">
              <a:solidFill>
                <a:schemeClr val="tx2"/>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solidFill>
                  <a:schemeClr val="tx2"/>
                </a:solidFill>
              </a:endParaRPr>
            </a:p>
          </p:txBody>
        </p:sp>
        <p:sp>
          <p:nvSpPr>
            <p:cNvPr id="39968" name="Rechteck 48"/>
            <p:cNvSpPr>
              <a:spLocks noChangeArrowheads="1"/>
            </p:cNvSpPr>
            <p:nvPr/>
          </p:nvSpPr>
          <p:spPr bwMode="auto">
            <a:xfrm>
              <a:off x="2453720" y="3681105"/>
              <a:ext cx="3852862" cy="1817688"/>
            </a:xfrm>
            <a:prstGeom prst="rect">
              <a:avLst/>
            </a:prstGeom>
            <a:noFill/>
            <a:ln w="19050" algn="ctr">
              <a:solidFill>
                <a:schemeClr val="tx2"/>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marL="190500" indent="-1905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1500"/>
                </a:lnSpc>
                <a:spcBef>
                  <a:spcPct val="50000"/>
                </a:spcBef>
                <a:buClr>
                  <a:schemeClr val="accent2"/>
                </a:buClr>
              </a:pPr>
              <a:endParaRPr lang="en-US" altLang="en-US" sz="1200">
                <a:solidFill>
                  <a:schemeClr val="tx2"/>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02808" y="1736082"/>
            <a:ext cx="2910193" cy="2185952"/>
          </a:xfrm>
          <a:prstGeom prst="rect">
            <a:avLst/>
          </a:prstGeom>
        </p:spPr>
      </p:pic>
      <p:sp>
        <p:nvSpPr>
          <p:cNvPr id="3" name="Title 2"/>
          <p:cNvSpPr>
            <a:spLocks noGrp="1"/>
          </p:cNvSpPr>
          <p:nvPr>
            <p:ph type="title"/>
            <p:custDataLst>
              <p:tags r:id="rId1"/>
            </p:custDataLst>
          </p:nvPr>
        </p:nvSpPr>
        <p:spPr/>
        <p:txBody>
          <a:bodyPr/>
          <a:lstStyle/>
          <a:p>
            <a:r>
              <a:rPr lang="en-US"/>
              <a:t>Controls</a:t>
            </a:r>
          </a:p>
        </p:txBody>
      </p:sp>
      <p:sp>
        <p:nvSpPr>
          <p:cNvPr id="6" name="Date Placeholder 5"/>
          <p:cNvSpPr>
            <a:spLocks noGrp="1"/>
          </p:cNvSpPr>
          <p:nvPr>
            <p:ph type="dt" sz="half" idx="14"/>
            <p:custDataLst>
              <p:tags r:id="rId2"/>
            </p:custDataLst>
          </p:nvPr>
        </p:nvSpPr>
        <p:spPr/>
        <p:txBody>
          <a:bodyPr/>
          <a:lstStyle/>
          <a:p>
            <a:pPr>
              <a:defRPr/>
            </a:pPr>
            <a:r>
              <a:rPr lang="en-US" smtClean="0"/>
              <a:t>MCP_PP_10219_EN_1  |  May 2021</a:t>
            </a:r>
            <a:endParaRPr lang="en-US"/>
          </a:p>
        </p:txBody>
      </p:sp>
      <p:sp>
        <p:nvSpPr>
          <p:cNvPr id="5" name="Footer Placeholder 4"/>
          <p:cNvSpPr>
            <a:spLocks noGrp="1"/>
          </p:cNvSpPr>
          <p:nvPr>
            <p:ph type="ftr" sz="quarter" idx="15"/>
            <p:custDataLst>
              <p:tags r:id="rId3"/>
            </p:custDataLst>
          </p:nvPr>
        </p:nvSpPr>
        <p:spPr/>
        <p:txBody>
          <a:bodyPr/>
          <a:lstStyle/>
          <a:p>
            <a:pPr>
              <a:defRPr/>
            </a:pPr>
            <a:r>
              <a:rPr lang="en-US" smtClean="0"/>
              <a:t>Cardiohelp Heart-lung Support System  |  User Training  |  OUS</a:t>
            </a:r>
            <a:endParaRPr lang="en-US"/>
          </a:p>
        </p:txBody>
      </p:sp>
      <p:sp>
        <p:nvSpPr>
          <p:cNvPr id="7" name="Slide Number Placeholder 6"/>
          <p:cNvSpPr>
            <a:spLocks noGrp="1"/>
          </p:cNvSpPr>
          <p:nvPr>
            <p:ph type="sldNum" sz="quarter" idx="16"/>
            <p:custDataLst>
              <p:tags r:id="rId4"/>
            </p:custDataLst>
          </p:nvPr>
        </p:nvSpPr>
        <p:spPr/>
        <p:txBody>
          <a:bodyPr/>
          <a:lstStyle/>
          <a:p>
            <a:r>
              <a:rPr lang="en-US" altLang="en-US"/>
              <a:t>Page </a:t>
            </a:r>
            <a:fld id="{712B35AD-AE69-4458-9163-67A4C13C04CF}" type="slidenum">
              <a:rPr lang="en-US" altLang="en-US" smtClean="0"/>
              <a:pPr/>
              <a:t>32</a:t>
            </a:fld>
            <a:endParaRPr lang="en-US" altLang="en-US"/>
          </a:p>
        </p:txBody>
      </p:sp>
      <p:sp>
        <p:nvSpPr>
          <p:cNvPr id="4" name="Text Placeholder 3"/>
          <p:cNvSpPr>
            <a:spLocks noGrp="1"/>
          </p:cNvSpPr>
          <p:nvPr>
            <p:ph type="body" sz="quarter" idx="13"/>
            <p:custDataLst>
              <p:tags r:id="rId5"/>
            </p:custDataLst>
          </p:nvPr>
        </p:nvSpPr>
        <p:spPr/>
        <p:txBody>
          <a:bodyPr/>
          <a:lstStyle/>
          <a:p>
            <a:r>
              <a:rPr lang="en-US" dirty="0">
                <a:solidFill>
                  <a:srgbClr val="F39200"/>
                </a:solidFill>
              </a:rPr>
              <a:t>Menu Options</a:t>
            </a:r>
          </a:p>
        </p:txBody>
      </p:sp>
      <p:pic>
        <p:nvPicPr>
          <p:cNvPr id="9" name="Picture 8"/>
          <p:cNvPicPr>
            <a:picLocks noChangeAspect="1"/>
          </p:cNvPicPr>
          <p:nvPr>
            <p:custDataLst>
              <p:tags r:id="rId6"/>
            </p:custDataLst>
          </p:nvPr>
        </p:nvPicPr>
        <p:blipFill>
          <a:blip r:embed="rId23"/>
          <a:stretch>
            <a:fillRect/>
          </a:stretch>
        </p:blipFill>
        <p:spPr>
          <a:xfrm>
            <a:off x="8602811" y="4010135"/>
            <a:ext cx="2892277" cy="2159652"/>
          </a:xfrm>
          <a:prstGeom prst="rect">
            <a:avLst/>
          </a:prstGeom>
        </p:spPr>
      </p:pic>
      <p:pic>
        <p:nvPicPr>
          <p:cNvPr id="10" name="Picture 9"/>
          <p:cNvPicPr>
            <a:picLocks noChangeAspect="1"/>
          </p:cNvPicPr>
          <p:nvPr>
            <p:custDataLst>
              <p:tags r:id="rId7"/>
            </p:custDataLst>
          </p:nvPr>
        </p:nvPicPr>
        <p:blipFill>
          <a:blip r:embed="rId24"/>
          <a:stretch>
            <a:fillRect/>
          </a:stretch>
        </p:blipFill>
        <p:spPr>
          <a:xfrm>
            <a:off x="695325" y="1741709"/>
            <a:ext cx="2892277" cy="2159652"/>
          </a:xfrm>
          <a:prstGeom prst="rect">
            <a:avLst/>
          </a:prstGeom>
        </p:spPr>
      </p:pic>
      <p:cxnSp>
        <p:nvCxnSpPr>
          <p:cNvPr id="15" name="Elbow Connector 14"/>
          <p:cNvCxnSpPr>
            <a:cxnSpLocks/>
            <a:endCxn id="10" idx="3"/>
          </p:cNvCxnSpPr>
          <p:nvPr>
            <p:custDataLst>
              <p:tags r:id="rId8"/>
            </p:custDataLst>
          </p:nvPr>
        </p:nvCxnSpPr>
        <p:spPr>
          <a:xfrm rot="10800000" flipV="1">
            <a:off x="3587603" y="2257425"/>
            <a:ext cx="1249191" cy="564110"/>
          </a:xfrm>
          <a:prstGeom prst="bentConnector3">
            <a:avLst/>
          </a:prstGeom>
          <a:ln w="254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Elbow Connector 16"/>
          <p:cNvCxnSpPr>
            <a:cxnSpLocks/>
          </p:cNvCxnSpPr>
          <p:nvPr>
            <p:custDataLst>
              <p:tags r:id="rId9"/>
            </p:custDataLst>
          </p:nvPr>
        </p:nvCxnSpPr>
        <p:spPr>
          <a:xfrm flipV="1">
            <a:off x="6060318" y="1741709"/>
            <a:ext cx="3988632" cy="93678"/>
          </a:xfrm>
          <a:prstGeom prst="bentConnector4">
            <a:avLst>
              <a:gd name="adj1" fmla="val 235"/>
              <a:gd name="adj2" fmla="val 344027"/>
            </a:avLst>
          </a:prstGeom>
          <a:ln w="254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Elbow Connector 29"/>
          <p:cNvCxnSpPr>
            <a:cxnSpLocks/>
          </p:cNvCxnSpPr>
          <p:nvPr>
            <p:custDataLst>
              <p:tags r:id="rId10"/>
            </p:custDataLst>
          </p:nvPr>
        </p:nvCxnSpPr>
        <p:spPr>
          <a:xfrm>
            <a:off x="6095205" y="3508931"/>
            <a:ext cx="2" cy="600867"/>
          </a:xfrm>
          <a:prstGeom prst="straightConnector1">
            <a:avLst/>
          </a:prstGeom>
          <a:ln w="254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Elbow Connector 29"/>
          <p:cNvCxnSpPr>
            <a:cxnSpLocks/>
            <a:endCxn id="9" idx="1"/>
          </p:cNvCxnSpPr>
          <p:nvPr>
            <p:custDataLst>
              <p:tags r:id="rId11"/>
            </p:custDataLst>
          </p:nvPr>
        </p:nvCxnSpPr>
        <p:spPr>
          <a:xfrm flipV="1">
            <a:off x="8010525" y="5089961"/>
            <a:ext cx="592286" cy="5914"/>
          </a:xfrm>
          <a:prstGeom prst="straightConnector1">
            <a:avLst/>
          </a:prstGeom>
          <a:ln w="254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custDataLst>
              <p:tags r:id="rId12"/>
            </p:custDataLst>
          </p:nvPr>
        </p:nvCxnSpPr>
        <p:spPr>
          <a:xfrm flipV="1">
            <a:off x="8010525" y="2257425"/>
            <a:ext cx="0" cy="283845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custDataLst>
              <p:tags r:id="rId13"/>
            </p:custDataLst>
          </p:nvPr>
        </p:nvCxnSpPr>
        <p:spPr>
          <a:xfrm>
            <a:off x="7334250" y="2257425"/>
            <a:ext cx="67627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Elbow Connector 29"/>
          <p:cNvCxnSpPr>
            <a:cxnSpLocks/>
          </p:cNvCxnSpPr>
          <p:nvPr>
            <p:custDataLst>
              <p:tags r:id="rId14"/>
            </p:custDataLst>
          </p:nvPr>
        </p:nvCxnSpPr>
        <p:spPr>
          <a:xfrm flipH="1" flipV="1">
            <a:off x="3587602" y="5079642"/>
            <a:ext cx="555773" cy="10319"/>
          </a:xfrm>
          <a:prstGeom prst="straightConnector1">
            <a:avLst/>
          </a:prstGeom>
          <a:ln w="254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custDataLst>
              <p:tags r:id="rId15"/>
            </p:custDataLst>
          </p:nvPr>
        </p:nvCxnSpPr>
        <p:spPr>
          <a:xfrm flipV="1">
            <a:off x="4143375" y="3171825"/>
            <a:ext cx="0" cy="192405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p:cNvCxnSpPr>
          <p:nvPr>
            <p:custDataLst>
              <p:tags r:id="rId16"/>
            </p:custDataLst>
          </p:nvPr>
        </p:nvCxnSpPr>
        <p:spPr>
          <a:xfrm>
            <a:off x="4143375" y="3171825"/>
            <a:ext cx="69341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custDataLst>
              <p:tags r:id="rId17"/>
            </p:custDataLst>
          </p:nvPr>
        </p:nvPicPr>
        <p:blipFill>
          <a:blip r:embed="rId25"/>
          <a:stretch>
            <a:fillRect/>
          </a:stretch>
        </p:blipFill>
        <p:spPr>
          <a:xfrm>
            <a:off x="4643303" y="4118911"/>
            <a:ext cx="2867293" cy="2139014"/>
          </a:xfrm>
          <a:prstGeom prst="rect">
            <a:avLst/>
          </a:prstGeom>
        </p:spPr>
      </p:pic>
      <p:pic>
        <p:nvPicPr>
          <p:cNvPr id="73" name="Picture 72"/>
          <p:cNvPicPr>
            <a:picLocks noChangeAspect="1"/>
          </p:cNvPicPr>
          <p:nvPr>
            <p:custDataLst>
              <p:tags r:id="rId18"/>
            </p:custDataLst>
          </p:nvPr>
        </p:nvPicPr>
        <p:blipFill>
          <a:blip r:embed="rId26"/>
          <a:stretch>
            <a:fillRect/>
          </a:stretch>
        </p:blipFill>
        <p:spPr>
          <a:xfrm>
            <a:off x="709695" y="4005579"/>
            <a:ext cx="2892277" cy="2148127"/>
          </a:xfrm>
          <a:prstGeom prst="rect">
            <a:avLst/>
          </a:prstGeom>
        </p:spPr>
      </p:pic>
      <p:pic>
        <p:nvPicPr>
          <p:cNvPr id="23" name="Content Placeholder 7"/>
          <p:cNvPicPr>
            <a:picLocks noChangeAspect="1"/>
          </p:cNvPicPr>
          <p:nvPr>
            <p:custDataLst>
              <p:tags r:id="rId19"/>
            </p:custDataLst>
          </p:nvPr>
        </p:nvPicPr>
        <p:blipFill>
          <a:blip r:embed="rId27"/>
          <a:stretch>
            <a:fillRect/>
          </a:stretch>
        </p:blipFill>
        <p:spPr bwMode="gray">
          <a:xfrm>
            <a:off x="4718843" y="1741709"/>
            <a:ext cx="2752725" cy="1880083"/>
          </a:xfrm>
          <a:prstGeom prst="rect">
            <a:avLst/>
          </a:prstGeom>
        </p:spPr>
      </p:pic>
    </p:spTree>
    <p:extLst>
      <p:ext uri="{BB962C8B-B14F-4D97-AF65-F5344CB8AC3E}">
        <p14:creationId xmlns:p14="http://schemas.microsoft.com/office/powerpoint/2010/main" val="3870887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2049" y="1637424"/>
            <a:ext cx="2676344" cy="2010299"/>
          </a:xfrm>
          <a:prstGeom prst="rect">
            <a:avLst/>
          </a:prstGeom>
        </p:spPr>
      </p:pic>
      <p:graphicFrame>
        <p:nvGraphicFramePr>
          <p:cNvPr id="41986" name="Object 10" hidden="1"/>
          <p:cNvGraphicFramePr>
            <a:graphicFrameLocks noChangeAspect="1"/>
          </p:cNvGraphicFramePr>
          <p:nvPr>
            <p:custDataLst>
              <p:tags r:id="rId2"/>
            </p:custDataLst>
            <p:extLst>
              <p:ext uri="{D42A27DB-BD31-4B8C-83A1-F6EECF244321}">
                <p14:modId xmlns:p14="http://schemas.microsoft.com/office/powerpoint/2010/main" val="3623823144"/>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8970" name="think-cell Slide" r:id="rId12" imgW="270" imgH="270" progId="">
                  <p:embed/>
                </p:oleObj>
              </mc:Choice>
              <mc:Fallback>
                <p:oleObj name="think-cell Slide" r:id="rId12" imgW="270" imgH="270" progId="">
                  <p:embed/>
                  <p:pic>
                    <p:nvPicPr>
                      <p:cNvPr id="0" name="Object 10"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custDataLst>
              <p:tags r:id="rId3"/>
            </p:custDataLst>
          </p:nvPr>
        </p:nvSpPr>
        <p:spPr/>
        <p:txBody>
          <a:bodyPr/>
          <a:lstStyle/>
          <a:p>
            <a:pPr fontAlgn="auto">
              <a:spcAft>
                <a:spcPts val="0"/>
              </a:spcAft>
              <a:defRPr/>
            </a:pPr>
            <a:r>
              <a:rPr lang="en-US" dirty="0"/>
              <a:t>Controls</a:t>
            </a:r>
          </a:p>
        </p:txBody>
      </p:sp>
      <p:sp>
        <p:nvSpPr>
          <p:cNvPr id="41990" name="Date Placeholder 4"/>
          <p:cNvSpPr>
            <a:spLocks noGrp="1"/>
          </p:cNvSpPr>
          <p:nvPr>
            <p:ph type="dt" sz="half" idx="14"/>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1991" name="Footer Placeholder 5"/>
          <p:cNvSpPr>
            <a:spLocks noGrp="1"/>
          </p:cNvSpPr>
          <p:nvPr>
            <p:ph type="ftr" sz="quarter"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1992" name="Slide Number Placeholder 7"/>
          <p:cNvSpPr>
            <a:spLocks noGrp="1"/>
          </p:cNvSpPr>
          <p:nvPr>
            <p:ph type="sldNum"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F09E4F49-F1C0-42A6-B39B-D9339F0FA041}" type="slidenum">
              <a:rPr lang="en-US" altLang="en-US"/>
              <a:pPr/>
              <a:t>33</a:t>
            </a:fld>
            <a:endParaRPr lang="en-US" altLang="en-US"/>
          </a:p>
        </p:txBody>
      </p:sp>
      <p:sp>
        <p:nvSpPr>
          <p:cNvPr id="41988" name="Text Placeholder 3"/>
          <p:cNvSpPr>
            <a:spLocks noGrp="1"/>
          </p:cNvSpPr>
          <p:nvPr>
            <p:ph type="body" sz="quarter" idx="13"/>
            <p:custDataLst>
              <p:tags r:id="rId7"/>
            </p:custDataLst>
          </p:nvPr>
        </p:nvSpPr>
        <p:spPr/>
        <p:txBody>
          <a:bodyPr wrap="square" numCol="1" anchorCtr="0" compatLnSpc="1">
            <a:prstTxWarp prst="textNoShape">
              <a:avLst/>
            </a:prstTxWarp>
          </a:bodyPr>
          <a:lstStyle/>
          <a:p>
            <a:r>
              <a:rPr altLang="en-US" dirty="0">
                <a:solidFill>
                  <a:srgbClr val="F39200"/>
                </a:solidFill>
              </a:rPr>
              <a:t>Flexible Therapy Driven Information</a:t>
            </a:r>
          </a:p>
        </p:txBody>
      </p:sp>
      <p:grpSp>
        <p:nvGrpSpPr>
          <p:cNvPr id="41989" name="Group 8"/>
          <p:cNvGrpSpPr>
            <a:grpSpLocks/>
          </p:cNvGrpSpPr>
          <p:nvPr>
            <p:custDataLst>
              <p:tags r:id="rId8"/>
            </p:custDataLst>
          </p:nvPr>
        </p:nvGrpSpPr>
        <p:grpSpPr bwMode="auto">
          <a:xfrm>
            <a:off x="971550" y="1468438"/>
            <a:ext cx="9329738" cy="4532312"/>
            <a:chOff x="1847850" y="2205038"/>
            <a:chExt cx="8301039" cy="4032251"/>
          </a:xfrm>
        </p:grpSpPr>
        <p:pic>
          <p:nvPicPr>
            <p:cNvPr id="41993" name="Picture 3" descr="R:\Marketing\Bildablage\Produktbilder\CARDIOHELP\Screens Step 2\MECC_Tab1.t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63751" y="4437064"/>
              <a:ext cx="2397125" cy="1800225"/>
            </a:xfrm>
            <a:prstGeom prst="rect">
              <a:avLst/>
            </a:prstGeom>
            <a:noFill/>
            <a:ln w="38100">
              <a:solidFill>
                <a:srgbClr val="C8C8C8"/>
              </a:solidFill>
              <a:miter lim="800000"/>
              <a:headEnd/>
              <a:tailEnd/>
            </a:ln>
            <a:extLst>
              <a:ext uri="{909E8E84-426E-40DD-AFC4-6F175D3DCCD1}">
                <a14:hiddenFill xmlns:a14="http://schemas.microsoft.com/office/drawing/2010/main">
                  <a:solidFill>
                    <a:srgbClr val="FFFFFF">
                      <a:alpha val="0"/>
                    </a:srgbClr>
                  </a:solidFill>
                </a14:hiddenFill>
              </a:ext>
            </a:extLst>
          </p:spPr>
        </p:pic>
        <p:pic>
          <p:nvPicPr>
            <p:cNvPr id="41994" name="Picture 4" descr="R:\Marketing\Bildablage\Produktbilder\CARDIOHELP\Screens Step 2\vvECLS_Tab1.t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2039" y="2311401"/>
              <a:ext cx="2397125" cy="1800225"/>
            </a:xfrm>
            <a:prstGeom prst="rect">
              <a:avLst/>
            </a:prstGeom>
            <a:noFill/>
            <a:ln w="38100">
              <a:solidFill>
                <a:srgbClr val="C8C8C8"/>
              </a:solidFill>
              <a:miter lim="800000"/>
              <a:headEnd/>
              <a:tailEnd/>
            </a:ln>
            <a:extLst>
              <a:ext uri="{909E8E84-426E-40DD-AFC4-6F175D3DCCD1}">
                <a14:hiddenFill xmlns:a14="http://schemas.microsoft.com/office/drawing/2010/main">
                  <a:solidFill>
                    <a:srgbClr val="FFFFFF">
                      <a:alpha val="0"/>
                    </a:srgbClr>
                  </a:solidFill>
                </a14:hiddenFill>
              </a:ext>
            </a:extLst>
          </p:spPr>
        </p:pic>
        <p:pic>
          <p:nvPicPr>
            <p:cNvPr id="41995" name="Picture 5" descr="R:\Marketing\Bildablage\Produktbilder\CARDIOHELP\Screens Step 2\vaECLS_Tab1.t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2039" y="4437064"/>
              <a:ext cx="2397125" cy="1800225"/>
            </a:xfrm>
            <a:prstGeom prst="rect">
              <a:avLst/>
            </a:prstGeom>
            <a:noFill/>
            <a:ln w="38100">
              <a:solidFill>
                <a:srgbClr val="C8C8C8"/>
              </a:solidFill>
              <a:miter lim="800000"/>
              <a:headEnd/>
              <a:tailEnd/>
            </a:ln>
            <a:extLst>
              <a:ext uri="{909E8E84-426E-40DD-AFC4-6F175D3DCCD1}">
                <a14:hiddenFill xmlns:a14="http://schemas.microsoft.com/office/drawing/2010/main">
                  <a:solidFill>
                    <a:srgbClr val="FFFFFF">
                      <a:alpha val="0"/>
                    </a:srgbClr>
                  </a:solidFill>
                </a14:hiddenFill>
              </a:ext>
            </a:extLst>
          </p:spPr>
        </p:pic>
        <p:pic>
          <p:nvPicPr>
            <p:cNvPr id="41996" name="Picture 6" descr="R:\Marketing\Bildablage\Produktbilder\CARDIOHELP\Screens Step 2\VAD_Tab1.t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51764" y="2311401"/>
              <a:ext cx="2397125" cy="1800225"/>
            </a:xfrm>
            <a:prstGeom prst="rect">
              <a:avLst/>
            </a:prstGeom>
            <a:noFill/>
            <a:ln w="38100">
              <a:solidFill>
                <a:srgbClr val="C8C8C8"/>
              </a:solidFill>
              <a:miter lim="800000"/>
              <a:headEnd/>
              <a:tailEnd/>
            </a:ln>
            <a:extLst>
              <a:ext uri="{909E8E84-426E-40DD-AFC4-6F175D3DCCD1}">
                <a14:hiddenFill xmlns:a14="http://schemas.microsoft.com/office/drawing/2010/main">
                  <a:solidFill>
                    <a:srgbClr val="FFFFFF">
                      <a:alpha val="0"/>
                    </a:srgbClr>
                  </a:solidFill>
                </a14:hiddenFill>
              </a:ext>
            </a:extLst>
          </p:spPr>
        </p:pic>
        <p:pic>
          <p:nvPicPr>
            <p:cNvPr id="41997" name="Picture 8" descr="R:\Marketing\Bildablage\Produktbilder\CARDIOHELP\Screens Step 2\PALP_Tab1.t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51764" y="4437064"/>
              <a:ext cx="2397125" cy="1800225"/>
            </a:xfrm>
            <a:prstGeom prst="rect">
              <a:avLst/>
            </a:prstGeom>
            <a:noFill/>
            <a:ln w="38100">
              <a:solidFill>
                <a:srgbClr val="C8C8C8"/>
              </a:solidFill>
              <a:miter lim="800000"/>
              <a:headEnd/>
              <a:tailEnd/>
            </a:ln>
            <a:extLst>
              <a:ext uri="{909E8E84-426E-40DD-AFC4-6F175D3DCCD1}">
                <a14:hiddenFill xmlns:a14="http://schemas.microsoft.com/office/drawing/2010/main">
                  <a:solidFill>
                    <a:srgbClr val="FFFFFF">
                      <a:alpha val="0"/>
                    </a:srgbClr>
                  </a:solidFill>
                </a14:hiddenFill>
              </a:ext>
            </a:extLst>
          </p:spPr>
        </p:pic>
        <p:sp>
          <p:nvSpPr>
            <p:cNvPr id="47" name="Rechteck 9"/>
            <p:cNvSpPr/>
            <p:nvPr/>
          </p:nvSpPr>
          <p:spPr bwMode="auto">
            <a:xfrm>
              <a:off x="4664299" y="2205038"/>
              <a:ext cx="567810" cy="323427"/>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49" name="Rechteck 10"/>
            <p:cNvSpPr/>
            <p:nvPr/>
          </p:nvSpPr>
          <p:spPr bwMode="auto">
            <a:xfrm>
              <a:off x="7535834" y="2205038"/>
              <a:ext cx="566397" cy="323427"/>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50" name="Rechteck 11"/>
            <p:cNvSpPr/>
            <p:nvPr/>
          </p:nvSpPr>
          <p:spPr bwMode="auto">
            <a:xfrm>
              <a:off x="7535834" y="4329208"/>
              <a:ext cx="566397" cy="323427"/>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51" name="Rechteck 12"/>
            <p:cNvSpPr/>
            <p:nvPr/>
          </p:nvSpPr>
          <p:spPr bwMode="auto">
            <a:xfrm>
              <a:off x="4655824" y="4329208"/>
              <a:ext cx="566398" cy="323427"/>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52" name="Rechteck 13"/>
            <p:cNvSpPr/>
            <p:nvPr/>
          </p:nvSpPr>
          <p:spPr bwMode="auto">
            <a:xfrm>
              <a:off x="1847850" y="4329208"/>
              <a:ext cx="566398" cy="323427"/>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10" hidden="1"/>
          <p:cNvGraphicFramePr>
            <a:graphicFrameLocks noChangeAspect="1"/>
          </p:cNvGraphicFramePr>
          <p:nvPr>
            <p:custDataLst>
              <p:tags r:id="rId2"/>
            </p:custDataLst>
            <p:extLst>
              <p:ext uri="{D42A27DB-BD31-4B8C-83A1-F6EECF244321}">
                <p14:modId xmlns:p14="http://schemas.microsoft.com/office/powerpoint/2010/main" val="523330873"/>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7946" name="think-cell Slide" r:id="rId11" imgW="270" imgH="270" progId="">
                  <p:embed/>
                </p:oleObj>
              </mc:Choice>
              <mc:Fallback>
                <p:oleObj name="think-cell Slide" r:id="rId11" imgW="270" imgH="270" progId="">
                  <p:embed/>
                  <p:pic>
                    <p:nvPicPr>
                      <p:cNvPr id="0" name="Object 10"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4"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Tab Screens – Circulatory and Pulmonary Support</a:t>
            </a:r>
          </a:p>
        </p:txBody>
      </p:sp>
      <p:sp>
        <p:nvSpPr>
          <p:cNvPr id="3" name="Title 2"/>
          <p:cNvSpPr>
            <a:spLocks noGrp="1"/>
          </p:cNvSpPr>
          <p:nvPr>
            <p:ph type="title"/>
            <p:custDataLst>
              <p:tags r:id="rId4"/>
            </p:custDataLst>
          </p:nvPr>
        </p:nvSpPr>
        <p:spPr/>
        <p:txBody>
          <a:bodyPr/>
          <a:lstStyle/>
          <a:p>
            <a:pPr fontAlgn="auto">
              <a:spcAft>
                <a:spcPts val="0"/>
              </a:spcAft>
              <a:defRPr/>
            </a:pPr>
            <a:r>
              <a:rPr lang="en-US" dirty="0"/>
              <a:t>Controls</a:t>
            </a:r>
          </a:p>
        </p:txBody>
      </p:sp>
      <p:sp>
        <p:nvSpPr>
          <p:cNvPr id="40966"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0967"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0968" name="Slide Number Placeholder 7"/>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B441AF13-217B-436D-B7F9-86B18CD3E574}" type="slidenum">
              <a:rPr lang="en-US" altLang="en-US"/>
              <a:pPr/>
              <a:t>34</a:t>
            </a:fld>
            <a:endParaRPr lang="en-US" altLang="en-US"/>
          </a:p>
        </p:txBody>
      </p:sp>
      <p:grpSp>
        <p:nvGrpSpPr>
          <p:cNvPr id="40965" name="Group 8"/>
          <p:cNvGrpSpPr>
            <a:grpSpLocks/>
          </p:cNvGrpSpPr>
          <p:nvPr>
            <p:custDataLst>
              <p:tags r:id="rId8"/>
            </p:custDataLst>
          </p:nvPr>
        </p:nvGrpSpPr>
        <p:grpSpPr bwMode="auto">
          <a:xfrm>
            <a:off x="1038225" y="1636713"/>
            <a:ext cx="9182100" cy="4489450"/>
            <a:chOff x="1952626" y="2309813"/>
            <a:chExt cx="8147050" cy="3983037"/>
          </a:xfrm>
        </p:grpSpPr>
        <p:pic>
          <p:nvPicPr>
            <p:cNvPr id="4096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3750" y="2311401"/>
              <a:ext cx="2376488" cy="1800225"/>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15250" y="2309813"/>
              <a:ext cx="2376488" cy="1801812"/>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1"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2039" y="4438650"/>
              <a:ext cx="2376487" cy="1797050"/>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2"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23189" y="4438650"/>
              <a:ext cx="2376487" cy="1790700"/>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3" name="Picture 1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60925" y="2311401"/>
              <a:ext cx="2376488" cy="1800225"/>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63750" y="4438651"/>
              <a:ext cx="2376488" cy="1800225"/>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hteck 1"/>
            <p:cNvSpPr/>
            <p:nvPr/>
          </p:nvSpPr>
          <p:spPr bwMode="auto">
            <a:xfrm>
              <a:off x="1952626" y="3860493"/>
              <a:ext cx="567646" cy="323939"/>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46" name="Rechteck 11"/>
            <p:cNvSpPr/>
            <p:nvPr/>
          </p:nvSpPr>
          <p:spPr bwMode="auto">
            <a:xfrm>
              <a:off x="5097917" y="3860493"/>
              <a:ext cx="566237" cy="323939"/>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48" name="Rechteck 12"/>
            <p:cNvSpPr/>
            <p:nvPr/>
          </p:nvSpPr>
          <p:spPr bwMode="auto">
            <a:xfrm>
              <a:off x="8264337" y="3860493"/>
              <a:ext cx="569054" cy="323939"/>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61" name="Rechteck 13"/>
            <p:cNvSpPr/>
            <p:nvPr/>
          </p:nvSpPr>
          <p:spPr bwMode="auto">
            <a:xfrm>
              <a:off x="9237644" y="5966094"/>
              <a:ext cx="566237" cy="323939"/>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62" name="Rechteck 14"/>
            <p:cNvSpPr/>
            <p:nvPr/>
          </p:nvSpPr>
          <p:spPr bwMode="auto">
            <a:xfrm>
              <a:off x="6050097" y="5966094"/>
              <a:ext cx="566237" cy="323939"/>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63" name="Rechteck 15"/>
            <p:cNvSpPr/>
            <p:nvPr/>
          </p:nvSpPr>
          <p:spPr bwMode="auto">
            <a:xfrm>
              <a:off x="2937203" y="5968911"/>
              <a:ext cx="566237" cy="323939"/>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695324" y="1773238"/>
            <a:ext cx="4121309" cy="1756487"/>
          </a:xfrm>
        </p:spPr>
        <p:txBody>
          <a:bodyPr/>
          <a:lstStyle/>
          <a:p>
            <a:pPr marL="447750" lvl="1" indent="-285750" fontAlgn="auto">
              <a:spcAft>
                <a:spcPts val="0"/>
              </a:spcAft>
              <a:defRPr/>
            </a:pPr>
            <a:r>
              <a:rPr lang="en-US" dirty="0"/>
              <a:t>Select any blood parameter (SvO2, </a:t>
            </a:r>
            <a:r>
              <a:rPr lang="en-US" dirty="0" err="1"/>
              <a:t>Hb</a:t>
            </a:r>
            <a:r>
              <a:rPr lang="en-US" dirty="0"/>
              <a:t> or </a:t>
            </a:r>
            <a:r>
              <a:rPr lang="en-US" dirty="0" err="1"/>
              <a:t>Hct</a:t>
            </a:r>
            <a:r>
              <a:rPr lang="en-US" dirty="0"/>
              <a:t>) to enter menu.</a:t>
            </a:r>
          </a:p>
          <a:p>
            <a:pPr marL="447750" lvl="1" indent="-285750" fontAlgn="auto">
              <a:spcAft>
                <a:spcPts val="0"/>
              </a:spcAft>
              <a:defRPr/>
            </a:pPr>
            <a:r>
              <a:rPr lang="en-US" dirty="0"/>
              <a:t>[1] Initialize probe if needed </a:t>
            </a:r>
            <a:r>
              <a:rPr lang="en-US" dirty="0" smtClean="0"/>
              <a:t/>
            </a:r>
            <a:br>
              <a:rPr lang="en-US" dirty="0" smtClean="0"/>
            </a:br>
            <a:r>
              <a:rPr lang="en-US" dirty="0" smtClean="0"/>
              <a:t>(</a:t>
            </a:r>
            <a:r>
              <a:rPr lang="en-US" dirty="0"/>
              <a:t>while attached to safety bar).</a:t>
            </a:r>
          </a:p>
          <a:p>
            <a:pPr marL="162000" lvl="1" indent="0">
              <a:buNone/>
              <a:defRPr/>
            </a:pPr>
            <a:endParaRPr lang="en-US" dirty="0"/>
          </a:p>
          <a:p>
            <a:pPr fontAlgn="auto">
              <a:spcAft>
                <a:spcPts val="0"/>
              </a:spcAft>
              <a:defRPr/>
            </a:pPr>
            <a:endParaRPr lang="en-US" dirty="0"/>
          </a:p>
          <a:p>
            <a:endParaRPr lang="en-US" dirty="0"/>
          </a:p>
        </p:txBody>
      </p:sp>
      <p:sp>
        <p:nvSpPr>
          <p:cNvPr id="37890" name="Text Placeholder 3"/>
          <p:cNvSpPr>
            <a:spLocks noGrp="1"/>
          </p:cNvSpPr>
          <p:nvPr>
            <p:ph type="body" sz="quarter" idx="13"/>
            <p:custDataLst>
              <p:tags r:id="rId1"/>
            </p:custDataLst>
          </p:nvPr>
        </p:nvSpPr>
        <p:spPr/>
        <p:txBody>
          <a:bodyPr wrap="square" numCol="1" anchorCtr="0" compatLnSpc="1">
            <a:prstTxWarp prst="textNoShape">
              <a:avLst/>
            </a:prstTxWarp>
          </a:bodyPr>
          <a:lstStyle/>
          <a:p>
            <a:r>
              <a:rPr altLang="en-US" dirty="0">
                <a:solidFill>
                  <a:srgbClr val="F39200"/>
                </a:solidFill>
              </a:rPr>
              <a:t>Blood Parameters</a:t>
            </a:r>
          </a:p>
        </p:txBody>
      </p:sp>
      <p:sp>
        <p:nvSpPr>
          <p:cNvPr id="5" name="Title 4"/>
          <p:cNvSpPr>
            <a:spLocks noGrp="1"/>
          </p:cNvSpPr>
          <p:nvPr>
            <p:ph type="title"/>
            <p:custDataLst>
              <p:tags r:id="rId2"/>
            </p:custDataLst>
          </p:nvPr>
        </p:nvSpPr>
        <p:spPr/>
        <p:txBody>
          <a:bodyPr/>
          <a:lstStyle/>
          <a:p>
            <a:pPr fontAlgn="auto">
              <a:spcAft>
                <a:spcPts val="0"/>
              </a:spcAft>
              <a:defRPr/>
            </a:pPr>
            <a:r>
              <a:rPr lang="en-US" dirty="0"/>
              <a:t>Controls</a:t>
            </a:r>
          </a:p>
        </p:txBody>
      </p:sp>
      <p:sp>
        <p:nvSpPr>
          <p:cNvPr id="37892" name="Date Placeholder 5"/>
          <p:cNvSpPr>
            <a:spLocks noGrp="1"/>
          </p:cNvSpPr>
          <p:nvPr>
            <p:ph type="dt" sz="half" idx="1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7893" name="Footer Placeholder 6"/>
          <p:cNvSpPr>
            <a:spLocks noGrp="1"/>
          </p:cNvSpPr>
          <p:nvPr>
            <p:ph type="ftr" sz="quarter" idx="16"/>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7894" name="Slide Number Placeholder 7"/>
          <p:cNvSpPr>
            <a:spLocks noGrp="1"/>
          </p:cNvSpPr>
          <p:nvPr>
            <p:ph type="sldNum" sz="quarter" idx="17"/>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E5406886-BC6E-4756-A71C-61B3CDA2EBBE}" type="slidenum">
              <a:rPr lang="en-US" altLang="en-US"/>
              <a:pPr/>
              <a:t>35</a:t>
            </a:fld>
            <a:endParaRPr lang="en-US" altLang="en-US"/>
          </a:p>
        </p:txBody>
      </p:sp>
      <p:pic>
        <p:nvPicPr>
          <p:cNvPr id="37904" name="Picture 3"/>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6518275" y="3897313"/>
            <a:ext cx="37084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8" name="Group 17"/>
          <p:cNvGrpSpPr>
            <a:grpSpLocks/>
          </p:cNvGrpSpPr>
          <p:nvPr>
            <p:custDataLst>
              <p:tags r:id="rId7"/>
            </p:custDataLst>
          </p:nvPr>
        </p:nvGrpSpPr>
        <p:grpSpPr bwMode="auto">
          <a:xfrm>
            <a:off x="2174875" y="3860800"/>
            <a:ext cx="4387850" cy="2400300"/>
            <a:chOff x="2175135" y="3860720"/>
            <a:chExt cx="4387590" cy="2400042"/>
          </a:xfrm>
        </p:grpSpPr>
        <p:grpSp>
          <p:nvGrpSpPr>
            <p:cNvPr id="37899" name="Group 12"/>
            <p:cNvGrpSpPr>
              <a:grpSpLocks/>
            </p:cNvGrpSpPr>
            <p:nvPr/>
          </p:nvGrpSpPr>
          <p:grpSpPr bwMode="auto">
            <a:xfrm>
              <a:off x="2175135" y="3860720"/>
              <a:ext cx="3662957" cy="2400042"/>
              <a:chOff x="2125848" y="3875650"/>
              <a:chExt cx="3752438" cy="2458672"/>
            </a:xfrm>
          </p:grpSpPr>
          <p:pic>
            <p:nvPicPr>
              <p:cNvPr id="37901"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25848" y="3875650"/>
                <a:ext cx="3752438" cy="245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3" name="Text Box 4"/>
              <p:cNvSpPr txBox="1">
                <a:spLocks noChangeArrowheads="1"/>
              </p:cNvSpPr>
              <p:nvPr/>
            </p:nvSpPr>
            <p:spPr bwMode="auto">
              <a:xfrm>
                <a:off x="4548469" y="4884731"/>
                <a:ext cx="312552" cy="207245"/>
              </a:xfrm>
              <a:prstGeom prst="rect">
                <a:avLst/>
              </a:prstGeom>
              <a:noFill/>
              <a:ln w="22225">
                <a:solidFill>
                  <a:srgbClr val="E94F3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dirty="0">
                    <a:solidFill>
                      <a:srgbClr val="FF0000"/>
                    </a:solidFill>
                  </a:rPr>
                  <a:t>3</a:t>
                </a:r>
              </a:p>
            </p:txBody>
          </p:sp>
        </p:grpSp>
        <p:sp>
          <p:nvSpPr>
            <p:cNvPr id="26" name="Line 6"/>
            <p:cNvSpPr>
              <a:spLocks noChangeShapeType="1"/>
            </p:cNvSpPr>
            <p:nvPr/>
          </p:nvSpPr>
          <p:spPr bwMode="auto">
            <a:xfrm flipV="1">
              <a:off x="5615044" y="4906771"/>
              <a:ext cx="947681" cy="0"/>
            </a:xfrm>
            <a:prstGeom prst="line">
              <a:avLst/>
            </a:prstGeom>
            <a:noFill/>
            <a:ln w="19050">
              <a:solidFill>
                <a:schemeClr val="tx2"/>
              </a:solidFill>
              <a:round/>
              <a:headEnd/>
              <a:tailEnd type="arrow" w="lg" len="lg"/>
            </a:ln>
            <a:extLst>
              <a:ext uri="{909E8E84-426E-40DD-AFC4-6F175D3DCCD1}">
                <a14:hiddenFill xmlns:a14="http://schemas.microsoft.com/office/drawing/2010/main">
                  <a:noFill/>
                </a14:hiddenFill>
              </a:ext>
            </a:extLst>
          </p:spPr>
          <p:txBody>
            <a:bodyPr lIns="0" tIns="0" rIns="0" bIns="0"/>
            <a:lstStyle/>
            <a:p>
              <a:pPr algn="ctr">
                <a:defRPr/>
              </a:pPr>
              <a:endParaRPr lang="en-US" sz="2400" kern="0">
                <a:solidFill>
                  <a:schemeClr val="tx2"/>
                </a:solidFill>
                <a:latin typeface="+mn-lt"/>
                <a:ea typeface="ＭＳ Ｐゴシック" pitchFamily="34" charset="-128"/>
                <a:cs typeface="+mn-cs"/>
              </a:endParaRPr>
            </a:p>
          </p:txBody>
        </p:sp>
      </p:grpSp>
      <p:sp>
        <p:nvSpPr>
          <p:cNvPr id="19" name="Text Box 4"/>
          <p:cNvSpPr txBox="1">
            <a:spLocks noChangeArrowheads="1"/>
          </p:cNvSpPr>
          <p:nvPr>
            <p:custDataLst>
              <p:tags r:id="rId8"/>
            </p:custDataLst>
          </p:nvPr>
        </p:nvSpPr>
        <p:spPr bwMode="auto">
          <a:xfrm>
            <a:off x="4539866" y="4312524"/>
            <a:ext cx="305117" cy="202325"/>
          </a:xfrm>
          <a:prstGeom prst="rect">
            <a:avLst/>
          </a:prstGeom>
          <a:noFill/>
          <a:ln w="22225">
            <a:solidFill>
              <a:srgbClr val="E94F3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rgbClr val="E94F35"/>
                </a:solidFill>
              </a:rPr>
              <a:t>2</a:t>
            </a:r>
          </a:p>
        </p:txBody>
      </p:sp>
      <p:sp>
        <p:nvSpPr>
          <p:cNvPr id="21" name="Text Box 4"/>
          <p:cNvSpPr txBox="1">
            <a:spLocks noChangeArrowheads="1"/>
          </p:cNvSpPr>
          <p:nvPr>
            <p:custDataLst>
              <p:tags r:id="rId9"/>
            </p:custDataLst>
          </p:nvPr>
        </p:nvSpPr>
        <p:spPr bwMode="auto">
          <a:xfrm>
            <a:off x="8154533" y="5910699"/>
            <a:ext cx="305117" cy="202325"/>
          </a:xfrm>
          <a:prstGeom prst="rect">
            <a:avLst/>
          </a:prstGeom>
          <a:noFill/>
          <a:ln w="22225">
            <a:solidFill>
              <a:srgbClr val="E94F3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rgbClr val="E94F35"/>
                </a:solidFill>
              </a:rPr>
              <a:t>a</a:t>
            </a:r>
          </a:p>
        </p:txBody>
      </p:sp>
      <p:sp>
        <p:nvSpPr>
          <p:cNvPr id="22" name="Text Box 4"/>
          <p:cNvSpPr txBox="1">
            <a:spLocks noChangeArrowheads="1"/>
          </p:cNvSpPr>
          <p:nvPr>
            <p:custDataLst>
              <p:tags r:id="rId10"/>
            </p:custDataLst>
          </p:nvPr>
        </p:nvSpPr>
        <p:spPr bwMode="auto">
          <a:xfrm>
            <a:off x="8219916" y="4692812"/>
            <a:ext cx="305117" cy="202325"/>
          </a:xfrm>
          <a:prstGeom prst="rect">
            <a:avLst/>
          </a:prstGeom>
          <a:noFill/>
          <a:ln w="22225">
            <a:solidFill>
              <a:srgbClr val="E94F3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rgbClr val="E94F35"/>
                </a:solidFill>
              </a:rPr>
              <a:t>b</a:t>
            </a:r>
          </a:p>
        </p:txBody>
      </p:sp>
      <p:sp>
        <p:nvSpPr>
          <p:cNvPr id="23" name="Text Box 4"/>
          <p:cNvSpPr txBox="1">
            <a:spLocks noChangeArrowheads="1"/>
          </p:cNvSpPr>
          <p:nvPr>
            <p:custDataLst>
              <p:tags r:id="rId11"/>
            </p:custDataLst>
          </p:nvPr>
        </p:nvSpPr>
        <p:spPr bwMode="auto">
          <a:xfrm>
            <a:off x="4539866" y="5332493"/>
            <a:ext cx="305117" cy="202325"/>
          </a:xfrm>
          <a:prstGeom prst="rect">
            <a:avLst/>
          </a:prstGeom>
          <a:noFill/>
          <a:ln w="22225">
            <a:solidFill>
              <a:srgbClr val="E94F3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solidFill>
                  <a:srgbClr val="E94F35"/>
                </a:solidFill>
              </a:rPr>
              <a:t>1</a:t>
            </a:r>
          </a:p>
        </p:txBody>
      </p:sp>
      <p:pic>
        <p:nvPicPr>
          <p:cNvPr id="27" name="Picture 2"/>
          <p:cNvPicPr>
            <a:picLocks noChangeAspect="1" noChangeArrowheads="1"/>
          </p:cNvPicPr>
          <p:nvPr>
            <p:custDataLst>
              <p:tags r:id="rId12"/>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5279" y="2532848"/>
            <a:ext cx="2355321" cy="1364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nhaltsplatzhalter 6"/>
          <p:cNvSpPr>
            <a:spLocks noGrp="1"/>
          </p:cNvSpPr>
          <p:nvPr>
            <p:ph idx="14"/>
          </p:nvPr>
        </p:nvSpPr>
        <p:spPr>
          <a:xfrm>
            <a:off x="5765800" y="1773238"/>
            <a:ext cx="5975350" cy="4248001"/>
          </a:xfrm>
        </p:spPr>
        <p:txBody>
          <a:bodyPr/>
          <a:lstStyle/>
          <a:p>
            <a:pPr marL="162000" lvl="1" indent="0">
              <a:buNone/>
              <a:defRPr/>
            </a:pPr>
            <a:r>
              <a:rPr lang="en-US" dirty="0"/>
              <a:t>Recalibrate SvO</a:t>
            </a:r>
            <a:r>
              <a:rPr lang="en-US" baseline="-25000" dirty="0"/>
              <a:t>2</a:t>
            </a:r>
            <a:r>
              <a:rPr lang="en-US" dirty="0"/>
              <a:t>, </a:t>
            </a:r>
            <a:r>
              <a:rPr lang="en-US" dirty="0" err="1"/>
              <a:t>Hb</a:t>
            </a:r>
            <a:r>
              <a:rPr lang="en-US" dirty="0"/>
              <a:t> and </a:t>
            </a:r>
            <a:r>
              <a:rPr lang="en-US" dirty="0" err="1"/>
              <a:t>Hct</a:t>
            </a:r>
            <a:r>
              <a:rPr lang="en-US" dirty="0"/>
              <a:t> with lab values:</a:t>
            </a:r>
          </a:p>
          <a:p>
            <a:pPr marL="333450" lvl="1" indent="-171450">
              <a:defRPr/>
            </a:pPr>
            <a:r>
              <a:rPr lang="en-US" dirty="0"/>
              <a:t> [2] Save reference values. At the same time, take a blood sample.</a:t>
            </a:r>
          </a:p>
          <a:p>
            <a:pPr marL="333450" lvl="1" indent="-171450">
              <a:defRPr/>
            </a:pPr>
            <a:r>
              <a:rPr lang="en-US" dirty="0"/>
              <a:t>Once the values come back from the laboratory:</a:t>
            </a:r>
          </a:p>
          <a:p>
            <a:pPr marL="495450" lvl="2" indent="-171450">
              <a:defRPr/>
            </a:pPr>
            <a:r>
              <a:rPr lang="en-US" dirty="0"/>
              <a:t>select [3] Recalibrate Values.</a:t>
            </a:r>
          </a:p>
          <a:p>
            <a:pPr marL="495450" lvl="2" indent="-171450">
              <a:defRPr/>
            </a:pPr>
            <a:r>
              <a:rPr lang="en-US" dirty="0"/>
              <a:t>Confirm that the lab value corresponds to the time saved [a].</a:t>
            </a:r>
          </a:p>
          <a:p>
            <a:pPr marL="495450" lvl="2" indent="-171450">
              <a:defRPr/>
            </a:pPr>
            <a:r>
              <a:rPr lang="en-US" dirty="0"/>
              <a:t>Enter lab values in the fields [b]. Confirm.</a:t>
            </a:r>
          </a:p>
          <a:p>
            <a:pPr>
              <a:defRPr/>
            </a:pPr>
            <a:endParaRPr lang="en-US" dirty="0"/>
          </a:p>
          <a:p>
            <a:endParaRPr lang="en-US" dirty="0"/>
          </a:p>
        </p:txBody>
      </p:sp>
    </p:spTree>
    <p:extLst>
      <p:ext uri="{BB962C8B-B14F-4D97-AF65-F5344CB8AC3E}">
        <p14:creationId xmlns:p14="http://schemas.microsoft.com/office/powerpoint/2010/main" val="1161347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7"/>
          <p:cNvSpPr>
            <a:spLocks noGrp="1"/>
          </p:cNvSpPr>
          <p:nvPr>
            <p:ph idx="1"/>
            <p:custDataLst>
              <p:tags r:id="rId1"/>
            </p:custDataLst>
          </p:nvPr>
        </p:nvSpPr>
        <p:spPr>
          <a:xfrm>
            <a:off x="1706880" y="1773241"/>
            <a:ext cx="4209119" cy="3319870"/>
          </a:xfrm>
        </p:spPr>
        <p:txBody>
          <a:bodyPr wrap="square" numCol="1" anchor="t" anchorCtr="0" compatLnSpc="1">
            <a:prstTxWarp prst="textNoShape">
              <a:avLst/>
            </a:prstTxWarp>
          </a:bodyPr>
          <a:lstStyle/>
          <a:p>
            <a:r>
              <a:rPr lang="en-US" altLang="en-US" sz="1800" b="1" dirty="0">
                <a:solidFill>
                  <a:schemeClr val="tx2"/>
                </a:solidFill>
              </a:rPr>
              <a:t>Alarm Limit </a:t>
            </a:r>
            <a:r>
              <a:rPr lang="en-US" altLang="en-US" sz="1800" dirty="0"/>
              <a:t>– when exceeded, triggers alarm and Intervention (when active).</a:t>
            </a:r>
          </a:p>
          <a:p>
            <a:endParaRPr lang="en-US" altLang="en-US" sz="1800" dirty="0"/>
          </a:p>
          <a:p>
            <a:r>
              <a:rPr lang="en-US" altLang="en-US" sz="1800" b="1" dirty="0">
                <a:solidFill>
                  <a:schemeClr val="tx2"/>
                </a:solidFill>
              </a:rPr>
              <a:t>Warning Limit </a:t>
            </a:r>
            <a:r>
              <a:rPr lang="en-US" altLang="en-US" sz="1800" dirty="0"/>
              <a:t>– triggers alarm when exceeded.</a:t>
            </a:r>
          </a:p>
          <a:p>
            <a:endParaRPr lang="en-US" altLang="en-US" sz="1800" dirty="0"/>
          </a:p>
          <a:p>
            <a:r>
              <a:rPr lang="en-US" altLang="en-US" sz="1800" dirty="0"/>
              <a:t>When </a:t>
            </a:r>
            <a:r>
              <a:rPr lang="en-US" altLang="en-US" sz="1800" b="1" dirty="0">
                <a:solidFill>
                  <a:schemeClr val="tx2"/>
                </a:solidFill>
              </a:rPr>
              <a:t>Intervention </a:t>
            </a:r>
            <a:r>
              <a:rPr lang="en-US" altLang="en-US" sz="1800" dirty="0"/>
              <a:t>active, exceeding Alarm Limit can increase/reduce pump speed, stop the pump, or go into backflow prevention (depending on the specific parameter).</a:t>
            </a:r>
          </a:p>
        </p:txBody>
      </p:sp>
      <p:sp>
        <p:nvSpPr>
          <p:cNvPr id="43011" name="Text Placeholder 6"/>
          <p:cNvSpPr>
            <a:spLocks noGrp="1"/>
          </p:cNvSpPr>
          <p:nvPr>
            <p:ph type="body" sz="quarter" idx="13"/>
            <p:custDataLst>
              <p:tags r:id="rId2"/>
            </p:custDataLst>
          </p:nvPr>
        </p:nvSpPr>
        <p:spPr/>
        <p:txBody>
          <a:bodyPr wrap="square" numCol="1" anchorCtr="0" compatLnSpc="1">
            <a:prstTxWarp prst="textNoShape">
              <a:avLst/>
            </a:prstTxWarp>
          </a:bodyPr>
          <a:lstStyle/>
          <a:p>
            <a:r>
              <a:rPr altLang="en-US" dirty="0">
                <a:solidFill>
                  <a:srgbClr val="F39200"/>
                </a:solidFill>
              </a:rPr>
              <a:t>Warning Limits, Alarm Limits and Intervention Controls</a:t>
            </a:r>
          </a:p>
        </p:txBody>
      </p:sp>
      <p:sp>
        <p:nvSpPr>
          <p:cNvPr id="3" name="Title 2"/>
          <p:cNvSpPr>
            <a:spLocks noGrp="1"/>
          </p:cNvSpPr>
          <p:nvPr>
            <p:ph type="title"/>
            <p:custDataLst>
              <p:tags r:id="rId3"/>
            </p:custDataLst>
          </p:nvPr>
        </p:nvSpPr>
        <p:spPr/>
        <p:txBody>
          <a:bodyPr/>
          <a:lstStyle/>
          <a:p>
            <a:pPr fontAlgn="auto">
              <a:spcAft>
                <a:spcPts val="0"/>
              </a:spcAft>
              <a:defRPr/>
            </a:pPr>
            <a:r>
              <a:rPr lang="en-US" dirty="0"/>
              <a:t>Controls</a:t>
            </a:r>
          </a:p>
        </p:txBody>
      </p:sp>
      <p:sp>
        <p:nvSpPr>
          <p:cNvPr id="43013" name="Date Placeholder 3"/>
          <p:cNvSpPr>
            <a:spLocks noGrp="1"/>
          </p:cNvSpPr>
          <p:nvPr>
            <p:ph type="dt" sz="half" idx="15"/>
            <p:custDataLst>
              <p:tags r:id="rId4"/>
            </p:custDataLst>
          </p:nvPr>
        </p:nvSpPr>
        <p:spPr>
          <a:xfrm>
            <a:off x="0" y="6408738"/>
            <a:ext cx="8645525" cy="107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4944"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3014" name="Footer Placeholder 4"/>
          <p:cNvSpPr>
            <a:spLocks noGrp="1"/>
          </p:cNvSpPr>
          <p:nvPr>
            <p:ph type="ftr" sz="quarter" idx="16"/>
            <p:custDataLst>
              <p:tags r:id="rId5"/>
            </p:custDataLst>
          </p:nvPr>
        </p:nvSpPr>
        <p:spPr>
          <a:xfrm>
            <a:off x="0" y="6257925"/>
            <a:ext cx="8645525" cy="107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4944"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3015" name="Slide Number Placeholder 5"/>
          <p:cNvSpPr>
            <a:spLocks noGrp="1"/>
          </p:cNvSpPr>
          <p:nvPr>
            <p:ph type="sldNum" sz="quarter" idx="17"/>
            <p:custDataLst>
              <p:tags r:id="rId6"/>
            </p:custDataLst>
          </p:nvPr>
        </p:nvSpPr>
        <p:spPr>
          <a:xfrm>
            <a:off x="0" y="6557963"/>
            <a:ext cx="8645525" cy="107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4944"/>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D8B9FC0D-2271-45A5-8013-DCC0ADFDB4A9}" type="slidenum">
              <a:rPr lang="en-US" altLang="en-US"/>
              <a:pPr/>
              <a:t>36</a:t>
            </a:fld>
            <a:endParaRPr lang="en-US" altLang="en-US"/>
          </a:p>
        </p:txBody>
      </p:sp>
      <p:pic>
        <p:nvPicPr>
          <p:cNvPr id="5" name="Picture 4"/>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868062" y="3672620"/>
            <a:ext cx="772524" cy="449240"/>
          </a:xfrm>
          <a:prstGeom prst="rect">
            <a:avLst/>
          </a:prstGeom>
        </p:spPr>
      </p:pic>
      <p:pic>
        <p:nvPicPr>
          <p:cNvPr id="6" name="Picture 5"/>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1003311" y="2630297"/>
            <a:ext cx="559308" cy="358589"/>
          </a:xfrm>
          <a:prstGeom prst="rect">
            <a:avLst/>
          </a:prstGeom>
        </p:spPr>
      </p:pic>
      <p:pic>
        <p:nvPicPr>
          <p:cNvPr id="7" name="Picture 6"/>
          <p:cNvPicPr>
            <a:picLocks noChangeAspect="1"/>
          </p:cNvPicPr>
          <p:nvPr>
            <p:custDataLst>
              <p:tags r:id="rId9"/>
            </p:custDataLst>
          </p:nvPr>
        </p:nvPicPr>
        <p:blipFill rotWithShape="1">
          <a:blip r:embed="rId20" cstate="print">
            <a:extLst>
              <a:ext uri="{28A0092B-C50C-407E-A947-70E740481C1C}">
                <a14:useLocalDpi xmlns:a14="http://schemas.microsoft.com/office/drawing/2010/main" val="0"/>
              </a:ext>
            </a:extLst>
          </a:blip>
          <a:srcRect t="10705"/>
          <a:stretch/>
        </p:blipFill>
        <p:spPr>
          <a:xfrm>
            <a:off x="967235" y="3006447"/>
            <a:ext cx="633484" cy="365512"/>
          </a:xfrm>
          <a:prstGeom prst="rect">
            <a:avLst/>
          </a:prstGeom>
        </p:spPr>
      </p:pic>
      <p:pic>
        <p:nvPicPr>
          <p:cNvPr id="8" name="Picture 7"/>
          <p:cNvPicPr>
            <a:picLocks noChangeAspect="1"/>
          </p:cNvPicPr>
          <p:nvPr>
            <p:custDataLst>
              <p:tags r:id="rId10"/>
            </p:custDataLst>
          </p:nvPr>
        </p:nvPicPr>
        <p:blipFill>
          <a:blip r:embed="rId21" cstate="print">
            <a:extLst>
              <a:ext uri="{28A0092B-C50C-407E-A947-70E740481C1C}">
                <a14:useLocalDpi xmlns:a14="http://schemas.microsoft.com/office/drawing/2010/main" val="0"/>
              </a:ext>
            </a:extLst>
          </a:blip>
          <a:stretch>
            <a:fillRect/>
          </a:stretch>
        </p:blipFill>
        <p:spPr>
          <a:xfrm>
            <a:off x="925570" y="1631179"/>
            <a:ext cx="639073" cy="404746"/>
          </a:xfrm>
          <a:prstGeom prst="rect">
            <a:avLst/>
          </a:prstGeom>
        </p:spPr>
      </p:pic>
      <p:pic>
        <p:nvPicPr>
          <p:cNvPr id="9" name="Picture 8"/>
          <p:cNvPicPr>
            <a:picLocks noChangeAspect="1"/>
          </p:cNvPicPr>
          <p:nvPr>
            <p:custDataLst>
              <p:tags r:id="rId11"/>
            </p:custDataLst>
          </p:nvPr>
        </p:nvPicPr>
        <p:blipFill>
          <a:blip r:embed="rId22" cstate="print">
            <a:extLst>
              <a:ext uri="{28A0092B-C50C-407E-A947-70E740481C1C}">
                <a14:useLocalDpi xmlns:a14="http://schemas.microsoft.com/office/drawing/2010/main" val="0"/>
              </a:ext>
            </a:extLst>
          </a:blip>
          <a:stretch>
            <a:fillRect/>
          </a:stretch>
        </p:blipFill>
        <p:spPr>
          <a:xfrm>
            <a:off x="967235" y="2081161"/>
            <a:ext cx="597408" cy="347630"/>
          </a:xfrm>
          <a:prstGeom prst="rect">
            <a:avLst/>
          </a:prstGeom>
        </p:spPr>
      </p:pic>
      <p:pic>
        <p:nvPicPr>
          <p:cNvPr id="25" name="Picture 9"/>
          <p:cNvPicPr>
            <a:picLocks noChangeAspect="1" noChangeArrowheads="1"/>
          </p:cNvPicPr>
          <p:nvPr>
            <p:custDataLst>
              <p:tags r:id="rId12"/>
            </p:custDataLst>
          </p:nvPr>
        </p:nvPicPr>
        <p:blipFill>
          <a:blip r:embed="rId23">
            <a:extLst>
              <a:ext uri="{28A0092B-C50C-407E-A947-70E740481C1C}">
                <a14:useLocalDpi xmlns:a14="http://schemas.microsoft.com/office/drawing/2010/main" val="0"/>
              </a:ext>
            </a:extLst>
          </a:blip>
          <a:srcRect/>
          <a:stretch>
            <a:fillRect/>
          </a:stretch>
        </p:blipFill>
        <p:spPr bwMode="auto">
          <a:xfrm>
            <a:off x="6273974" y="1814482"/>
            <a:ext cx="5114214" cy="3867593"/>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hteck 14"/>
          <p:cNvSpPr>
            <a:spLocks/>
          </p:cNvSpPr>
          <p:nvPr>
            <p:custDataLst>
              <p:tags r:id="rId13"/>
            </p:custDataLst>
          </p:nvPr>
        </p:nvSpPr>
        <p:spPr bwMode="auto">
          <a:xfrm>
            <a:off x="9003779" y="5187082"/>
            <a:ext cx="831745" cy="557476"/>
          </a:xfrm>
          <a:prstGeom prst="rect">
            <a:avLst/>
          </a:prstGeom>
          <a:noFill/>
          <a:ln w="25400" cap="flat" cmpd="sng" algn="ctr">
            <a:solidFill>
              <a:srgbClr val="E94F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2" name="Rectangle 1"/>
          <p:cNvSpPr>
            <a:spLocks/>
          </p:cNvSpPr>
          <p:nvPr>
            <p:custDataLst>
              <p:tags r:id="rId14"/>
            </p:custDataLst>
          </p:nvPr>
        </p:nvSpPr>
        <p:spPr>
          <a:xfrm>
            <a:off x="670436" y="5268832"/>
            <a:ext cx="5109091" cy="830997"/>
          </a:xfrm>
          <a:prstGeom prst="rect">
            <a:avLst/>
          </a:prstGeom>
        </p:spPr>
        <p:txBody>
          <a:bodyPr wrap="none">
            <a:spAutoFit/>
          </a:bodyPr>
          <a:lstStyle/>
          <a:p>
            <a:r>
              <a:rPr lang="en-US" altLang="en-US" sz="1600"/>
              <a:t>Deactivate Upper Limit: press [+] until [---] is displayed</a:t>
            </a:r>
          </a:p>
          <a:p>
            <a:r>
              <a:rPr lang="en-US" altLang="en-US" sz="1600"/>
              <a:t>Deactivate Lower Limit: press [-] until [---] is displayed</a:t>
            </a:r>
          </a:p>
          <a:p>
            <a:endParaRPr lang="en-US" altLang="en-US" sz="1600"/>
          </a:p>
        </p:txBody>
      </p:sp>
      <p:pic>
        <p:nvPicPr>
          <p:cNvPr id="18" name="Picture 17"/>
          <p:cNvPicPr>
            <a:picLocks noChangeAspect="1"/>
          </p:cNvPicPr>
          <p:nvPr>
            <p:custDataLst>
              <p:tags r:id="rId15"/>
            </p:custDataLst>
          </p:nvPr>
        </p:nvPicPr>
        <p:blipFill>
          <a:blip r:embed="rId24"/>
          <a:stretch>
            <a:fillRect/>
          </a:stretch>
        </p:blipFill>
        <p:spPr>
          <a:xfrm>
            <a:off x="5642077" y="5134386"/>
            <a:ext cx="528856" cy="832170"/>
          </a:xfrm>
          <a:prstGeom prst="rect">
            <a:avLst/>
          </a:prstGeom>
        </p:spPr>
      </p:pic>
    </p:spTree>
    <p:extLst>
      <p:ext uri="{BB962C8B-B14F-4D97-AF65-F5344CB8AC3E}">
        <p14:creationId xmlns:p14="http://schemas.microsoft.com/office/powerpoint/2010/main" val="2935428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7"/>
          <p:cNvSpPr txBox="1">
            <a:spLocks/>
          </p:cNvSpPr>
          <p:nvPr>
            <p:custDataLst>
              <p:tags r:id="rId1"/>
            </p:custDataLst>
          </p:nvPr>
        </p:nvSpPr>
        <p:spPr bwMode="gray">
          <a:xfrm>
            <a:off x="1425702" y="1851716"/>
            <a:ext cx="4362970" cy="3744412"/>
          </a:xfrm>
          <a:prstGeom prst="rect">
            <a:avLst/>
          </a:prstGeom>
        </p:spPr>
        <p:txBody>
          <a:bodyPr vert="horz" wrap="square" lIns="0" tIns="0" rIns="0" bIns="0" numCol="1" rtlCol="0" anchor="t" anchorCtr="0" compatLnSpc="1">
            <a:prstTxWarp prst="textNoShape">
              <a:avLst/>
            </a:prstTxWarp>
            <a:noAutofit/>
          </a:bodyPr>
          <a:lstStyle>
            <a:lvl1pPr algn="l" defTabSz="685800" rtl="0" fontAlgn="base">
              <a:spcBef>
                <a:spcPts val="450"/>
              </a:spcBef>
              <a:spcAft>
                <a:spcPct val="0"/>
              </a:spcAft>
              <a:buFont typeface="Arial" panose="020B0604020202020204" pitchFamily="34" charset="0"/>
              <a:defRPr sz="1200" kern="1200">
                <a:solidFill>
                  <a:schemeClr val="tx1"/>
                </a:solidFill>
                <a:latin typeface="+mn-lt"/>
                <a:ea typeface="+mn-ea"/>
                <a:cs typeface="+mn-cs"/>
              </a:defRPr>
            </a:lvl1pPr>
            <a:lvl2pPr marL="161925"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2pPr>
            <a:lvl3pPr marL="323850"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3pPr>
            <a:lvl4pPr marL="485775"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4pPr>
            <a:lvl5pPr marL="647700"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1800" dirty="0"/>
              <a:t>Calibrate flow sensor with no flow and tubing clamped upstream and downstream.</a:t>
            </a:r>
          </a:p>
          <a:p>
            <a:endParaRPr lang="en-US" altLang="en-US" sz="1800" dirty="0">
              <a:solidFill>
                <a:srgbClr val="FF0000"/>
              </a:solidFill>
            </a:endParaRPr>
          </a:p>
          <a:p>
            <a:r>
              <a:rPr lang="en-US" altLang="en-US" sz="1800" dirty="0">
                <a:solidFill>
                  <a:srgbClr val="E94F35"/>
                </a:solidFill>
              </a:rPr>
              <a:t>High-priority alarm </a:t>
            </a:r>
            <a:r>
              <a:rPr lang="en-US" altLang="en-US" sz="1800" dirty="0"/>
              <a:t>when Flow Warning Limit exceeded</a:t>
            </a:r>
          </a:p>
          <a:p>
            <a:endParaRPr lang="en-US" altLang="en-US" sz="1800" dirty="0"/>
          </a:p>
          <a:p>
            <a:r>
              <a:rPr lang="en-US" altLang="en-US" sz="1800" dirty="0"/>
              <a:t>	</a:t>
            </a:r>
          </a:p>
        </p:txBody>
      </p:sp>
      <p:pic>
        <p:nvPicPr>
          <p:cNvPr id="32" name="Content Placeholder 31"/>
          <p:cNvPicPr>
            <a:picLocks noGrp="1" noChangeAspect="1"/>
          </p:cNvPicPr>
          <p:nvPr>
            <p:ph idx="14"/>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6275388" y="2196523"/>
            <a:ext cx="5221287" cy="3401579"/>
          </a:xfrm>
          <a:prstGeom prst="rect">
            <a:avLst/>
          </a:prstGeom>
        </p:spPr>
      </p:pic>
      <p:sp>
        <p:nvSpPr>
          <p:cNvPr id="43011" name="Text Placeholder 6"/>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Flow Alarm</a:t>
            </a:r>
          </a:p>
        </p:txBody>
      </p:sp>
      <p:sp>
        <p:nvSpPr>
          <p:cNvPr id="3" name="Title 2"/>
          <p:cNvSpPr>
            <a:spLocks noGrp="1"/>
          </p:cNvSpPr>
          <p:nvPr>
            <p:ph type="title"/>
            <p:custDataLst>
              <p:tags r:id="rId4"/>
            </p:custDataLst>
          </p:nvPr>
        </p:nvSpPr>
        <p:spPr/>
        <p:txBody>
          <a:bodyPr/>
          <a:lstStyle/>
          <a:p>
            <a:pPr fontAlgn="auto">
              <a:spcAft>
                <a:spcPts val="0"/>
              </a:spcAft>
              <a:defRPr/>
            </a:pPr>
            <a:r>
              <a:rPr lang="en-US" dirty="0"/>
              <a:t>Controls</a:t>
            </a:r>
          </a:p>
        </p:txBody>
      </p:sp>
      <p:sp>
        <p:nvSpPr>
          <p:cNvPr id="43013" name="Date Placeholder 3"/>
          <p:cNvSpPr>
            <a:spLocks noGrp="1"/>
          </p:cNvSpPr>
          <p:nvPr>
            <p:ph type="dt" sz="half"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3014" name="Footer Placeholder 4"/>
          <p:cNvSpPr>
            <a:spLocks noGrp="1"/>
          </p:cNvSpPr>
          <p:nvPr>
            <p:ph type="ftr"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3015" name="Slide Number Placeholder 5"/>
          <p:cNvSpPr>
            <a:spLocks noGrp="1"/>
          </p:cNvSpPr>
          <p:nvPr>
            <p:ph type="sldNum" sz="quarter" idx="17"/>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D8B9FC0D-2271-45A5-8013-DCC0ADFDB4A9}" type="slidenum">
              <a:rPr lang="en-US" altLang="en-US"/>
              <a:pPr/>
              <a:t>37</a:t>
            </a:fld>
            <a:endParaRPr lang="en-US" altLang="en-US"/>
          </a:p>
        </p:txBody>
      </p:sp>
      <p:pic>
        <p:nvPicPr>
          <p:cNvPr id="33" name="Picture 32"/>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545499" y="1923892"/>
            <a:ext cx="786973" cy="327906"/>
          </a:xfrm>
          <a:prstGeom prst="rect">
            <a:avLst/>
          </a:prstGeom>
        </p:spPr>
      </p:pic>
      <p:pic>
        <p:nvPicPr>
          <p:cNvPr id="12" name="Picture 11"/>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a:xfrm>
            <a:off x="625994" y="2928565"/>
            <a:ext cx="672380" cy="431083"/>
          </a:xfrm>
          <a:prstGeom prst="rect">
            <a:avLst/>
          </a:prstGeom>
        </p:spPr>
      </p:pic>
      <p:pic>
        <p:nvPicPr>
          <p:cNvPr id="13" name="Picture 12"/>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t="10705"/>
          <a:stretch/>
        </p:blipFill>
        <p:spPr>
          <a:xfrm>
            <a:off x="581408" y="3397354"/>
            <a:ext cx="761553" cy="4394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Object 10" hidden="1"/>
          <p:cNvGraphicFramePr>
            <a:graphicFrameLocks noChangeAspect="1"/>
          </p:cNvGraphicFramePr>
          <p:nvPr>
            <p:custDataLst>
              <p:tags r:id="rId2"/>
            </p:custDataLst>
            <p:extLst>
              <p:ext uri="{D42A27DB-BD31-4B8C-83A1-F6EECF244321}">
                <p14:modId xmlns:p14="http://schemas.microsoft.com/office/powerpoint/2010/main" val="2122631413"/>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2339" name="think-cell Slide" r:id="rId14" imgW="270" imgH="270" progId="">
                  <p:embed/>
                </p:oleObj>
              </mc:Choice>
              <mc:Fallback>
                <p:oleObj name="think-cell Slide" r:id="rId14" imgW="270" imgH="270" progId="">
                  <p:embed/>
                  <p:pic>
                    <p:nvPicPr>
                      <p:cNvPr id="50178" name="Object 10"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ontent Placeholder 1"/>
          <p:cNvSpPr>
            <a:spLocks noGrp="1"/>
          </p:cNvSpPr>
          <p:nvPr>
            <p:ph idx="1"/>
            <p:custDataLst>
              <p:tags r:id="rId3"/>
            </p:custDataLst>
          </p:nvPr>
        </p:nvSpPr>
        <p:spPr/>
        <p:txBody>
          <a:bodyPr/>
          <a:lstStyle/>
          <a:p>
            <a:pPr fontAlgn="auto">
              <a:spcBef>
                <a:spcPts val="1200"/>
              </a:spcBef>
              <a:spcAft>
                <a:spcPts val="0"/>
              </a:spcAft>
              <a:defRPr/>
            </a:pPr>
            <a:r>
              <a:rPr lang="en-US" sz="1600" b="1" dirty="0"/>
              <a:t>Backflow Prevention</a:t>
            </a:r>
          </a:p>
          <a:p>
            <a:pPr marL="162000" lvl="1" indent="-162000" fontAlgn="auto">
              <a:spcAft>
                <a:spcPts val="0"/>
              </a:spcAft>
              <a:defRPr/>
            </a:pPr>
            <a:r>
              <a:rPr lang="en-US" sz="1600" dirty="0" err="1"/>
              <a:t>Cardiohelp</a:t>
            </a:r>
            <a:r>
              <a:rPr lang="en-US" sz="1600" dirty="0"/>
              <a:t> monitors blood flow and detects and responds to backflow of blood.</a:t>
            </a:r>
          </a:p>
          <a:p>
            <a:pPr marL="162000" lvl="1" indent="-162000" fontAlgn="auto">
              <a:spcAft>
                <a:spcPts val="0"/>
              </a:spcAft>
              <a:defRPr/>
            </a:pPr>
            <a:r>
              <a:rPr lang="en-US" sz="1600" dirty="0"/>
              <a:t>Backflow of -0.1 l/min is the fixed Alarm Limit:</a:t>
            </a:r>
          </a:p>
          <a:p>
            <a:pPr marL="486000" lvl="3" indent="-162000" fontAlgn="auto">
              <a:spcAft>
                <a:spcPts val="0"/>
              </a:spcAft>
              <a:defRPr/>
            </a:pPr>
            <a:r>
              <a:rPr lang="en-US" sz="1600" dirty="0"/>
              <a:t>1 second of backflow </a:t>
            </a:r>
            <a:r>
              <a:rPr lang="en-US" sz="1600" dirty="0">
                <a:sym typeface="Wingdings" panose="05000000000000000000" pitchFamily="2" charset="2"/>
              </a:rPr>
              <a:t> </a:t>
            </a:r>
            <a:r>
              <a:rPr lang="en-US" sz="1600" dirty="0">
                <a:solidFill>
                  <a:srgbClr val="F39200"/>
                </a:solidFill>
                <a:sym typeface="Wingdings" panose="05000000000000000000" pitchFamily="2" charset="2"/>
              </a:rPr>
              <a:t>medium-priority alarm</a:t>
            </a:r>
          </a:p>
          <a:p>
            <a:pPr marL="486000" lvl="3" indent="-162000" fontAlgn="auto">
              <a:spcAft>
                <a:spcPts val="0"/>
              </a:spcAft>
              <a:defRPr/>
            </a:pPr>
            <a:r>
              <a:rPr lang="en-US" sz="1600" dirty="0">
                <a:sym typeface="Wingdings" panose="05000000000000000000" pitchFamily="2" charset="2"/>
              </a:rPr>
              <a:t>6 seconds of backflow  </a:t>
            </a:r>
            <a:r>
              <a:rPr lang="en-US" sz="1600" dirty="0">
                <a:solidFill>
                  <a:srgbClr val="E94F35"/>
                </a:solidFill>
                <a:sym typeface="Wingdings" panose="05000000000000000000" pitchFamily="2" charset="2"/>
              </a:rPr>
              <a:t>high-priority alarm </a:t>
            </a:r>
            <a:r>
              <a:rPr lang="en-US" sz="1600" dirty="0">
                <a:sym typeface="Wingdings" panose="05000000000000000000" pitchFamily="2" charset="2"/>
              </a:rPr>
              <a:t>and zero flow mode activates</a:t>
            </a:r>
          </a:p>
          <a:p>
            <a:pPr marL="162150" lvl="1" indent="-162000" fontAlgn="auto">
              <a:spcAft>
                <a:spcPts val="0"/>
              </a:spcAft>
              <a:defRPr/>
            </a:pPr>
            <a:r>
              <a:rPr lang="en-US" sz="1600" dirty="0">
                <a:sym typeface="Wingdings" panose="05000000000000000000" pitchFamily="2" charset="2"/>
              </a:rPr>
              <a:t>Backflow Prevention can also be triggered by a Venous Bubble Intervention.</a:t>
            </a:r>
            <a:endParaRPr lang="en-US" sz="1600" dirty="0"/>
          </a:p>
          <a:p>
            <a:pPr marL="11736" lvl="1" indent="0" fontAlgn="auto">
              <a:spcAft>
                <a:spcPts val="0"/>
              </a:spcAft>
              <a:buFont typeface="Arial" panose="020B0604020202020204" pitchFamily="34" charset="0"/>
              <a:buNone/>
              <a:defRPr/>
            </a:pPr>
            <a:endParaRPr lang="en-US" sz="1600" dirty="0"/>
          </a:p>
          <a:p>
            <a:pPr marL="11736" lvl="1" indent="0" fontAlgn="auto">
              <a:spcAft>
                <a:spcPts val="0"/>
              </a:spcAft>
              <a:buFont typeface="Arial" panose="020B0604020202020204" pitchFamily="34" charset="0"/>
              <a:buNone/>
              <a:defRPr/>
            </a:pPr>
            <a:r>
              <a:rPr lang="en-US" sz="1600" b="1" dirty="0"/>
              <a:t>Zero Flow Mode</a:t>
            </a:r>
          </a:p>
          <a:p>
            <a:pPr marL="162000" lvl="1" indent="-162000" fontAlgn="auto">
              <a:spcAft>
                <a:spcPts val="0"/>
              </a:spcAft>
              <a:defRPr/>
            </a:pPr>
            <a:r>
              <a:rPr lang="en-US" sz="1600" dirty="0"/>
              <a:t>CARDIOHELP targets a flow of 0 l/min by controlling the pump accordingly (both forward and reverse)</a:t>
            </a:r>
          </a:p>
          <a:p>
            <a:pPr marL="162000" lvl="1" indent="-162000" fontAlgn="auto">
              <a:spcAft>
                <a:spcPts val="0"/>
              </a:spcAft>
              <a:defRPr/>
            </a:pPr>
            <a:r>
              <a:rPr lang="en-US" sz="1600" dirty="0"/>
              <a:t>The Zero Flow Mode can be activated manually or automatically by Backflow Prevention.</a:t>
            </a:r>
          </a:p>
          <a:p>
            <a:pPr marL="162000" lvl="1" indent="-162000" fontAlgn="auto">
              <a:spcBef>
                <a:spcPts val="1200"/>
              </a:spcBef>
              <a:spcAft>
                <a:spcPts val="0"/>
              </a:spcAft>
              <a:defRPr/>
            </a:pPr>
            <a:r>
              <a:rPr lang="en-US" sz="1600" dirty="0"/>
              <a:t>Activate Zero Flow Mode: hold down the “Safety” button         and press the “Zero Flow Mode” button         .</a:t>
            </a:r>
          </a:p>
          <a:p>
            <a:pPr marL="162000" lvl="1" indent="-162000" fontAlgn="auto">
              <a:spcBef>
                <a:spcPts val="1200"/>
              </a:spcBef>
              <a:spcAft>
                <a:spcPts val="0"/>
              </a:spcAft>
              <a:defRPr/>
            </a:pPr>
            <a:r>
              <a:rPr lang="en-US" sz="1600" dirty="0"/>
              <a:t>Deactivate Zero Flow Mode: increase RPM high enough to ensure forward flow. press the “Zero Flow Mode” button         </a:t>
            </a:r>
            <a:r>
              <a:rPr lang="en-US" sz="1200" dirty="0"/>
              <a:t>. </a:t>
            </a:r>
          </a:p>
        </p:txBody>
      </p:sp>
      <p:sp>
        <p:nvSpPr>
          <p:cNvPr id="3" name="Title 2"/>
          <p:cNvSpPr>
            <a:spLocks noGrp="1"/>
          </p:cNvSpPr>
          <p:nvPr>
            <p:ph type="title"/>
            <p:custDataLst>
              <p:tags r:id="rId4"/>
            </p:custDataLst>
          </p:nvPr>
        </p:nvSpPr>
        <p:spPr/>
        <p:txBody>
          <a:bodyPr/>
          <a:lstStyle/>
          <a:p>
            <a:pPr fontAlgn="auto">
              <a:spcAft>
                <a:spcPts val="0"/>
              </a:spcAft>
              <a:defRPr/>
            </a:pPr>
            <a:r>
              <a:rPr lang="en-US" dirty="0"/>
              <a:t>Controls</a:t>
            </a:r>
          </a:p>
        </p:txBody>
      </p:sp>
      <p:sp>
        <p:nvSpPr>
          <p:cNvPr id="50184"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0185" name="Footer Placeholder 6"/>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0186" name="Slide Number Placeholder 8"/>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F161709C-7743-4C20-B2F0-DCFC8100F5AC}" type="slidenum">
              <a:rPr lang="en-US" altLang="en-US"/>
              <a:pPr/>
              <a:t>38</a:t>
            </a:fld>
            <a:endParaRPr lang="en-US" altLang="en-US"/>
          </a:p>
        </p:txBody>
      </p:sp>
      <p:sp>
        <p:nvSpPr>
          <p:cNvPr id="50181" name="Text Placeholder 3"/>
          <p:cNvSpPr>
            <a:spLocks noGrp="1"/>
          </p:cNvSpPr>
          <p:nvPr>
            <p:ph type="body" sz="quarter" idx="13"/>
            <p:custDataLst>
              <p:tags r:id="rId8"/>
            </p:custDataLst>
          </p:nvPr>
        </p:nvSpPr>
        <p:spPr/>
        <p:txBody>
          <a:bodyPr wrap="square" numCol="1" anchorCtr="0" compatLnSpc="1">
            <a:prstTxWarp prst="textNoShape">
              <a:avLst/>
            </a:prstTxWarp>
          </a:bodyPr>
          <a:lstStyle/>
          <a:p>
            <a:r>
              <a:rPr altLang="en-US" dirty="0">
                <a:solidFill>
                  <a:srgbClr val="F39200"/>
                </a:solidFill>
              </a:rPr>
              <a:t>Flow Monitoring</a:t>
            </a:r>
          </a:p>
        </p:txBody>
      </p:sp>
      <p:graphicFrame>
        <p:nvGraphicFramePr>
          <p:cNvPr id="50182" name="Object 5"/>
          <p:cNvGraphicFramePr>
            <a:graphicFrameLocks noChangeAspect="1"/>
          </p:cNvGraphicFramePr>
          <p:nvPr>
            <p:custDataLst>
              <p:tags r:id="rId9"/>
            </p:custDataLst>
            <p:extLst>
              <p:ext uri="{D42A27DB-BD31-4B8C-83A1-F6EECF244321}">
                <p14:modId xmlns:p14="http://schemas.microsoft.com/office/powerpoint/2010/main" val="2255519069"/>
              </p:ext>
            </p:extLst>
          </p:nvPr>
        </p:nvGraphicFramePr>
        <p:xfrm>
          <a:off x="5936904" y="4874229"/>
          <a:ext cx="395287" cy="381000"/>
        </p:xfrm>
        <a:graphic>
          <a:graphicData uri="http://schemas.openxmlformats.org/presentationml/2006/ole">
            <mc:AlternateContent xmlns:mc="http://schemas.openxmlformats.org/markup-compatibility/2006">
              <mc:Choice xmlns:v="urn:schemas-microsoft-com:vml" Requires="v">
                <p:oleObj spid="_x0000_s52340" name="Bitmap Image" r:id="rId16" imgW="676369" imgH="676369" progId="Paint.Picture">
                  <p:embed/>
                </p:oleObj>
              </mc:Choice>
              <mc:Fallback>
                <p:oleObj name="Bitmap Image" r:id="rId16" imgW="676369" imgH="676369" progId="Paint.Picture">
                  <p:embed/>
                  <p:pic>
                    <p:nvPicPr>
                      <p:cNvPr id="50182"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36904" y="4874229"/>
                        <a:ext cx="39528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0183" name="Picture 10" descr="zeroFlowBtn"/>
          <p:cNvPicPr>
            <a:picLocks noChangeAspect="1" noChangeArrowheads="1"/>
          </p:cNvPicPr>
          <p:nvPr>
            <p:custDataLst>
              <p:tags r:id="rId10"/>
            </p:custDataLst>
          </p:nvPr>
        </p:nvPicPr>
        <p:blipFill>
          <a:blip r:embed="rId18">
            <a:extLst>
              <a:ext uri="{28A0092B-C50C-407E-A947-70E740481C1C}">
                <a14:useLocalDpi xmlns:a14="http://schemas.microsoft.com/office/drawing/2010/main" val="0"/>
              </a:ext>
            </a:extLst>
          </a:blip>
          <a:srcRect/>
          <a:stretch>
            <a:fillRect/>
          </a:stretch>
        </p:blipFill>
        <p:spPr bwMode="auto">
          <a:xfrm>
            <a:off x="1453364" y="5600700"/>
            <a:ext cx="401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7"/>
          <p:cNvPicPr>
            <a:picLocks noChangeAspect="1"/>
          </p:cNvPicPr>
          <p:nvPr>
            <p:custDataLst>
              <p:tags r:id="rId11"/>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9916429" y="4765485"/>
            <a:ext cx="51276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321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Placeholder 6"/>
          <p:cNvSpPr>
            <a:spLocks noGrp="1"/>
          </p:cNvSpPr>
          <p:nvPr>
            <p:ph type="body" sz="quarter" idx="13"/>
            <p:custDataLst>
              <p:tags r:id="rId1"/>
            </p:custDataLst>
          </p:nvPr>
        </p:nvSpPr>
        <p:spPr/>
        <p:txBody>
          <a:bodyPr wrap="square" numCol="1" anchorCtr="0" compatLnSpc="1">
            <a:prstTxWarp prst="textNoShape">
              <a:avLst/>
            </a:prstTxWarp>
          </a:bodyPr>
          <a:lstStyle/>
          <a:p>
            <a:r>
              <a:rPr altLang="en-US" dirty="0">
                <a:solidFill>
                  <a:srgbClr val="F39200"/>
                </a:solidFill>
              </a:rPr>
              <a:t>Pump Speed Monitoring (only in LPM Mode)</a:t>
            </a:r>
          </a:p>
        </p:txBody>
      </p:sp>
      <p:sp>
        <p:nvSpPr>
          <p:cNvPr id="3" name="Title 2"/>
          <p:cNvSpPr>
            <a:spLocks noGrp="1"/>
          </p:cNvSpPr>
          <p:nvPr>
            <p:ph type="title"/>
            <p:custDataLst>
              <p:tags r:id="rId2"/>
            </p:custDataLst>
          </p:nvPr>
        </p:nvSpPr>
        <p:spPr/>
        <p:txBody>
          <a:bodyPr/>
          <a:lstStyle/>
          <a:p>
            <a:pPr fontAlgn="auto">
              <a:spcAft>
                <a:spcPts val="0"/>
              </a:spcAft>
              <a:defRPr/>
            </a:pPr>
            <a:r>
              <a:rPr lang="en-US" dirty="0"/>
              <a:t>Controls</a:t>
            </a:r>
          </a:p>
        </p:txBody>
      </p:sp>
      <p:sp>
        <p:nvSpPr>
          <p:cNvPr id="43013" name="Date Placeholder 3"/>
          <p:cNvSpPr>
            <a:spLocks noGrp="1"/>
          </p:cNvSpPr>
          <p:nvPr>
            <p:ph type="dt" sz="half" idx="14"/>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3014" name="Footer Placeholder 4"/>
          <p:cNvSpPr>
            <a:spLocks noGrp="1"/>
          </p:cNvSpPr>
          <p:nvPr>
            <p:ph type="ftr" sz="quarter" idx="15"/>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3015" name="Slide Number Placeholder 5"/>
          <p:cNvSpPr>
            <a:spLocks noGrp="1"/>
          </p:cNvSpPr>
          <p:nvPr>
            <p:ph type="sldNum" sz="quarter" idx="16"/>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D8B9FC0D-2271-45A5-8013-DCC0ADFDB4A9}" type="slidenum">
              <a:rPr lang="en-US" altLang="en-US"/>
              <a:pPr/>
              <a:t>39</a:t>
            </a:fld>
            <a:endParaRPr lang="en-US" altLang="en-US"/>
          </a:p>
        </p:txBody>
      </p:sp>
      <p:sp>
        <p:nvSpPr>
          <p:cNvPr id="17" name="Content Placeholder 17"/>
          <p:cNvSpPr txBox="1">
            <a:spLocks/>
          </p:cNvSpPr>
          <p:nvPr>
            <p:custDataLst>
              <p:tags r:id="rId6"/>
            </p:custDataLst>
          </p:nvPr>
        </p:nvSpPr>
        <p:spPr>
          <a:xfrm>
            <a:off x="1089764" y="4152607"/>
            <a:ext cx="4826236" cy="1624413"/>
          </a:xfrm>
          <a:prstGeom prst="rect">
            <a:avLst/>
          </a:prstGeom>
        </p:spPr>
        <p:txBody>
          <a:bodyPr wrap="square"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800" smtClean="0"/>
              <a:t>Setting an appropriate RPM alarm always recommended. </a:t>
            </a:r>
          </a:p>
          <a:p>
            <a:r>
              <a:rPr lang="en-US" altLang="en-US" sz="1800" smtClean="0"/>
              <a:t>RPM Alarms/Intervention only available in LPM Mode. RPM Intervention not enabled when switching to LPM mode. </a:t>
            </a:r>
            <a:endParaRPr lang="en-US" altLang="en-US" sz="1800"/>
          </a:p>
        </p:txBody>
      </p:sp>
      <p:pic>
        <p:nvPicPr>
          <p:cNvPr id="21" name="Content Placeholder 3"/>
          <p:cNvPicPr>
            <a:picLocks noChangeAspect="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bwMode="gray">
          <a:xfrm>
            <a:off x="6275388" y="2192063"/>
            <a:ext cx="5221287" cy="3410500"/>
          </a:xfrm>
          <a:prstGeom prst="rect">
            <a:avLst/>
          </a:prstGeom>
        </p:spPr>
      </p:pic>
      <p:grpSp>
        <p:nvGrpSpPr>
          <p:cNvPr id="22" name="Group 4"/>
          <p:cNvGrpSpPr>
            <a:grpSpLocks/>
          </p:cNvGrpSpPr>
          <p:nvPr>
            <p:custDataLst>
              <p:tags r:id="rId8"/>
            </p:custDataLst>
          </p:nvPr>
        </p:nvGrpSpPr>
        <p:grpSpPr>
          <a:xfrm>
            <a:off x="695325" y="2245506"/>
            <a:ext cx="5161952" cy="1842460"/>
            <a:chOff x="626720" y="1851716"/>
            <a:chExt cx="5161952" cy="1842460"/>
          </a:xfrm>
        </p:grpSpPr>
        <p:sp>
          <p:nvSpPr>
            <p:cNvPr id="23" name="Content Placeholder 17"/>
            <p:cNvSpPr txBox="1">
              <a:spLocks/>
            </p:cNvSpPr>
            <p:nvPr/>
          </p:nvSpPr>
          <p:spPr bwMode="gray">
            <a:xfrm>
              <a:off x="1425702" y="1851716"/>
              <a:ext cx="4362970" cy="1842460"/>
            </a:xfrm>
            <a:prstGeom prst="rect">
              <a:avLst/>
            </a:prstGeom>
          </p:spPr>
          <p:txBody>
            <a:bodyPr vert="horz" wrap="square" lIns="0" tIns="0" rIns="0" bIns="0" numCol="1" rtlCol="0" anchor="t" anchorCtr="0" compatLnSpc="1">
              <a:prstTxWarp prst="textNoShape">
                <a:avLst/>
              </a:prstTxWarp>
              <a:noAutofit/>
            </a:bodyPr>
            <a:lstStyle>
              <a:lvl1pPr algn="l" defTabSz="685800" rtl="0" fontAlgn="base">
                <a:spcBef>
                  <a:spcPts val="450"/>
                </a:spcBef>
                <a:spcAft>
                  <a:spcPct val="0"/>
                </a:spcAft>
                <a:buFont typeface="Arial" panose="020B0604020202020204" pitchFamily="34" charset="0"/>
                <a:defRPr sz="1200" kern="1200">
                  <a:solidFill>
                    <a:schemeClr val="tx1"/>
                  </a:solidFill>
                  <a:latin typeface="+mn-lt"/>
                  <a:ea typeface="+mn-ea"/>
                  <a:cs typeface="+mn-cs"/>
                </a:defRPr>
              </a:lvl1pPr>
              <a:lvl2pPr marL="161925"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2pPr>
              <a:lvl3pPr marL="323850"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3pPr>
              <a:lvl4pPr marL="485775"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4pPr>
              <a:lvl5pPr marL="647700"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1800" dirty="0"/>
                <a:t>When Alarm Limit exceeded, intervention will reduce/increase pump speed and cause </a:t>
              </a:r>
              <a:r>
                <a:rPr lang="en-US" altLang="en-US" sz="1800" dirty="0">
                  <a:solidFill>
                    <a:srgbClr val="F39200"/>
                  </a:solidFill>
                </a:rPr>
                <a:t>med-priority alarm. </a:t>
              </a:r>
            </a:p>
            <a:p>
              <a:pPr>
                <a:spcBef>
                  <a:spcPts val="1200"/>
                </a:spcBef>
              </a:pPr>
              <a:r>
                <a:rPr lang="en-US" altLang="en-US" sz="1800" dirty="0"/>
                <a:t>Low-priority alarm when Alarm Limit exceeded (Intervention off)</a:t>
              </a:r>
            </a:p>
            <a:p>
              <a:r>
                <a:rPr lang="en-US" altLang="en-US" sz="1800" dirty="0"/>
                <a:t>	</a:t>
              </a:r>
            </a:p>
          </p:txBody>
        </p:sp>
        <p:pic>
          <p:nvPicPr>
            <p:cNvPr id="24"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6720" y="2850885"/>
              <a:ext cx="654369" cy="380530"/>
            </a:xfrm>
            <a:prstGeom prst="rect">
              <a:avLst/>
            </a:prstGeom>
          </p:spPr>
        </p:pic>
        <p:pic>
          <p:nvPicPr>
            <p:cNvPr id="25"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6720" y="1851716"/>
              <a:ext cx="624531" cy="343807"/>
            </a:xfrm>
            <a:prstGeom prst="rect">
              <a:avLst/>
            </a:prstGeom>
          </p:spPr>
        </p:pic>
      </p:grpSp>
      <p:pic>
        <p:nvPicPr>
          <p:cNvPr id="26" name="Bild 2" descr="Bildergebnis für warning">
            <a:hlinkClick r:id="rId16"/>
          </p:cNvPr>
          <p:cNvPicPr>
            <a:picLocks/>
          </p:cNvPicPr>
          <p:nvPr>
            <p:custDataLst>
              <p:tags r:id="rId9"/>
            </p:custDataLst>
          </p:nvPr>
        </p:nvPicPr>
        <p:blipFill rotWithShape="1">
          <a:blip r:embed="rId17" cstate="print">
            <a:extLst>
              <a:ext uri="{28A0092B-C50C-407E-A947-70E740481C1C}">
                <a14:useLocalDpi xmlns:a14="http://schemas.microsoft.com/office/drawing/2010/main" val="0"/>
              </a:ext>
            </a:extLst>
          </a:blip>
          <a:srcRect l="3188" t="7992" r="4362" b="9122"/>
          <a:stretch/>
        </p:blipFill>
        <p:spPr bwMode="auto">
          <a:xfrm>
            <a:off x="689992" y="4186952"/>
            <a:ext cx="317598" cy="284743"/>
          </a:xfrm>
          <a:prstGeom prst="rect">
            <a:avLst/>
          </a:prstGeom>
          <a:noFill/>
          <a:ln>
            <a:noFill/>
          </a:ln>
        </p:spPr>
      </p:pic>
      <p:pic>
        <p:nvPicPr>
          <p:cNvPr id="27" name="Bild 2" descr="Bildergebnis für warning">
            <a:hlinkClick r:id="rId16"/>
          </p:cNvPr>
          <p:cNvPicPr>
            <a:picLocks/>
          </p:cNvPicPr>
          <p:nvPr>
            <p:custDataLst>
              <p:tags r:id="rId10"/>
            </p:custDataLst>
          </p:nvPr>
        </p:nvPicPr>
        <p:blipFill rotWithShape="1">
          <a:blip r:embed="rId17" cstate="print">
            <a:extLst>
              <a:ext uri="{28A0092B-C50C-407E-A947-70E740481C1C}">
                <a14:useLocalDpi xmlns:a14="http://schemas.microsoft.com/office/drawing/2010/main" val="0"/>
              </a:ext>
            </a:extLst>
          </a:blip>
          <a:srcRect l="3188" t="7992" r="4362" b="9122"/>
          <a:stretch/>
        </p:blipFill>
        <p:spPr bwMode="auto">
          <a:xfrm>
            <a:off x="689992" y="4774526"/>
            <a:ext cx="317598" cy="284743"/>
          </a:xfrm>
          <a:prstGeom prst="rect">
            <a:avLst/>
          </a:prstGeom>
          <a:noFill/>
          <a:ln>
            <a:noFill/>
          </a:ln>
        </p:spPr>
      </p:pic>
    </p:spTree>
    <p:extLst>
      <p:ext uri="{BB962C8B-B14F-4D97-AF65-F5344CB8AC3E}">
        <p14:creationId xmlns:p14="http://schemas.microsoft.com/office/powerpoint/2010/main" val="38573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 name="Inhaltsplatzhalter 15359"/>
          <p:cNvPicPr>
            <a:picLocks noGrp="1" noChangeAspect="1"/>
          </p:cNvPicPr>
          <p:nvPr>
            <p:ph idx="14"/>
          </p:nvPr>
        </p:nvPicPr>
        <p:blipFill>
          <a:blip r:embed="rId11" cstate="print">
            <a:extLst>
              <a:ext uri="{28A0092B-C50C-407E-A947-70E740481C1C}">
                <a14:useLocalDpi xmlns:a14="http://schemas.microsoft.com/office/drawing/2010/main" val="0"/>
              </a:ext>
            </a:extLst>
          </a:blip>
          <a:stretch>
            <a:fillRect/>
          </a:stretch>
        </p:blipFill>
        <p:spPr>
          <a:xfrm>
            <a:off x="9018744" y="3055470"/>
            <a:ext cx="2752887" cy="2771472"/>
          </a:xfrm>
        </p:spPr>
      </p:pic>
      <p:pic>
        <p:nvPicPr>
          <p:cNvPr id="15361" name="Grafik 15360"/>
          <p:cNvPicPr>
            <a:picLocks noChangeAspect="1"/>
          </p:cNvPicPr>
          <p:nvPr/>
        </p:nvPicPr>
        <p:blipFill rotWithShape="1">
          <a:blip r:embed="rId12" cstate="print">
            <a:extLst>
              <a:ext uri="{28A0092B-C50C-407E-A947-70E740481C1C}">
                <a14:useLocalDpi xmlns:a14="http://schemas.microsoft.com/office/drawing/2010/main" val="0"/>
              </a:ext>
            </a:extLst>
          </a:blip>
          <a:srcRect t="25771" r="6561" b="21657"/>
          <a:stretch/>
        </p:blipFill>
        <p:spPr>
          <a:xfrm rot="15627092">
            <a:off x="7552948" y="3818570"/>
            <a:ext cx="2789837" cy="1569649"/>
          </a:xfrm>
          <a:prstGeom prst="rect">
            <a:avLst/>
          </a:prstGeom>
        </p:spPr>
      </p:pic>
      <p:graphicFrame>
        <p:nvGraphicFramePr>
          <p:cNvPr id="15362" name="Object 10" hidden="1"/>
          <p:cNvGraphicFramePr>
            <a:graphicFrameLocks noChangeAspect="1"/>
          </p:cNvGraphicFramePr>
          <p:nvPr>
            <p:custDataLst>
              <p:tags r:id="rId2"/>
            </p:custDataLst>
            <p:extLst>
              <p:ext uri="{D42A27DB-BD31-4B8C-83A1-F6EECF244321}">
                <p14:modId xmlns:p14="http://schemas.microsoft.com/office/powerpoint/2010/main" val="26414162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0233" name="think-cell Slide" r:id="rId13" imgW="270" imgH="270" progId="">
                  <p:embed/>
                </p:oleObj>
              </mc:Choice>
              <mc:Fallback>
                <p:oleObj name="think-cell Slide" r:id="rId13" imgW="270" imgH="270" progId="">
                  <p:embed/>
                  <p:pic>
                    <p:nvPicPr>
                      <p:cNvPr id="15362" name="Object 1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 name="Inhaltsplatzhalter 30"/>
          <p:cNvPicPr>
            <a:picLocks noGrp="1" noChangeAspect="1"/>
          </p:cNvPicPr>
          <p:nvPr>
            <p:ph idx="17"/>
          </p:nvPr>
        </p:nvPicPr>
        <p:blipFill>
          <a:blip r:embed="rId15" cstate="print">
            <a:extLst>
              <a:ext uri="{28A0092B-C50C-407E-A947-70E740481C1C}">
                <a14:useLocalDpi xmlns:a14="http://schemas.microsoft.com/office/drawing/2010/main" val="0"/>
              </a:ext>
            </a:extLst>
          </a:blip>
          <a:stretch>
            <a:fillRect/>
          </a:stretch>
        </p:blipFill>
        <p:spPr>
          <a:xfrm>
            <a:off x="5095076" y="3096122"/>
            <a:ext cx="2001848" cy="2311994"/>
          </a:xfrm>
        </p:spPr>
      </p:pic>
      <p:sp>
        <p:nvSpPr>
          <p:cNvPr id="15" name="Textplatzhalter 14"/>
          <p:cNvSpPr>
            <a:spLocks noGrp="1"/>
          </p:cNvSpPr>
          <p:nvPr>
            <p:ph type="body" sz="quarter" idx="22"/>
          </p:nvPr>
        </p:nvSpPr>
        <p:spPr/>
        <p:txBody>
          <a:bodyPr/>
          <a:lstStyle/>
          <a:p>
            <a:pPr algn="ctr"/>
            <a:r>
              <a:rPr lang="en-US" dirty="0"/>
              <a:t>Hardware &amp; Accessories</a:t>
            </a:r>
          </a:p>
          <a:p>
            <a:pPr algn="ctr"/>
            <a:r>
              <a:rPr lang="en-US" b="0" dirty="0" err="1" smtClean="0">
                <a:solidFill>
                  <a:schemeClr val="tx1"/>
                </a:solidFill>
              </a:rPr>
              <a:t>Cardiohelp</a:t>
            </a:r>
            <a:r>
              <a:rPr lang="en-US" b="0" dirty="0" smtClean="0">
                <a:solidFill>
                  <a:schemeClr val="tx1"/>
                </a:solidFill>
              </a:rPr>
              <a:t> </a:t>
            </a:r>
            <a:r>
              <a:rPr lang="en-US" b="0" dirty="0">
                <a:solidFill>
                  <a:schemeClr val="tx1"/>
                </a:solidFill>
              </a:rPr>
              <a:t>Device</a:t>
            </a:r>
          </a:p>
          <a:p>
            <a:pPr algn="ctr"/>
            <a:endParaRPr lang="en-US" dirty="0"/>
          </a:p>
        </p:txBody>
      </p:sp>
      <p:sp>
        <p:nvSpPr>
          <p:cNvPr id="24" name="Textplatzhalter 23"/>
          <p:cNvSpPr>
            <a:spLocks noGrp="1"/>
          </p:cNvSpPr>
          <p:nvPr>
            <p:ph type="body" sz="quarter" idx="23"/>
          </p:nvPr>
        </p:nvSpPr>
        <p:spPr/>
        <p:txBody>
          <a:bodyPr/>
          <a:lstStyle/>
          <a:p>
            <a:pPr algn="ctr">
              <a:buClr>
                <a:srgbClr val="253B7E"/>
              </a:buClr>
              <a:defRPr/>
            </a:pPr>
            <a:r>
              <a:rPr lang="en-US" dirty="0"/>
              <a:t>Disposable</a:t>
            </a:r>
          </a:p>
          <a:p>
            <a:pPr algn="ctr">
              <a:buClr>
                <a:srgbClr val="253B7E"/>
              </a:buClr>
              <a:defRPr/>
            </a:pPr>
            <a:r>
              <a:rPr lang="en-US" b="0" dirty="0">
                <a:solidFill>
                  <a:schemeClr val="tx1"/>
                </a:solidFill>
              </a:rPr>
              <a:t>HLS Set </a:t>
            </a:r>
            <a:r>
              <a:rPr lang="en-US" b="0" dirty="0" smtClean="0">
                <a:solidFill>
                  <a:schemeClr val="tx1"/>
                </a:solidFill>
              </a:rPr>
              <a:t>Advanced and other disposable sets</a:t>
            </a:r>
            <a:endParaRPr lang="en-US" dirty="0"/>
          </a:p>
        </p:txBody>
      </p:sp>
      <p:sp>
        <p:nvSpPr>
          <p:cNvPr id="25" name="Textplatzhalter 24"/>
          <p:cNvSpPr>
            <a:spLocks noGrp="1"/>
          </p:cNvSpPr>
          <p:nvPr>
            <p:ph type="body" sz="quarter" idx="24"/>
          </p:nvPr>
        </p:nvSpPr>
        <p:spPr/>
        <p:txBody>
          <a:bodyPr/>
          <a:lstStyle/>
          <a:p>
            <a:pPr algn="ctr"/>
            <a:r>
              <a:rPr lang="en-US" dirty="0"/>
              <a:t>Catheters &amp; </a:t>
            </a:r>
            <a:r>
              <a:rPr lang="en-US" dirty="0" err="1"/>
              <a:t>Cannulae</a:t>
            </a:r>
            <a:endParaRPr lang="en-US" dirty="0"/>
          </a:p>
          <a:p>
            <a:pPr algn="ctr"/>
            <a:r>
              <a:rPr lang="en-US" b="0" dirty="0">
                <a:solidFill>
                  <a:schemeClr val="tx1"/>
                </a:solidFill>
              </a:rPr>
              <a:t>HLS </a:t>
            </a:r>
            <a:r>
              <a:rPr lang="en-US" b="0" dirty="0" err="1">
                <a:solidFill>
                  <a:schemeClr val="tx1"/>
                </a:solidFill>
              </a:rPr>
              <a:t>Cannulae</a:t>
            </a:r>
            <a:endParaRPr lang="en-US" b="0" dirty="0">
              <a:solidFill>
                <a:schemeClr val="tx1"/>
              </a:solidFill>
            </a:endParaRPr>
          </a:p>
          <a:p>
            <a:pPr algn="ctr"/>
            <a:r>
              <a:rPr lang="en-US" b="0" dirty="0">
                <a:solidFill>
                  <a:schemeClr val="tx1"/>
                </a:solidFill>
              </a:rPr>
              <a:t>Avalon Elite</a:t>
            </a:r>
          </a:p>
          <a:p>
            <a:pPr algn="ctr"/>
            <a:endParaRPr lang="en-US" dirty="0"/>
          </a:p>
        </p:txBody>
      </p:sp>
      <p:sp>
        <p:nvSpPr>
          <p:cNvPr id="3" name="Title 2"/>
          <p:cNvSpPr>
            <a:spLocks noGrp="1"/>
          </p:cNvSpPr>
          <p:nvPr>
            <p:ph type="title"/>
            <p:custDataLst>
              <p:tags r:id="rId3"/>
            </p:custDataLst>
          </p:nvPr>
        </p:nvSpPr>
        <p:spPr/>
        <p:txBody>
          <a:bodyPr/>
          <a:lstStyle/>
          <a:p>
            <a:pPr fontAlgn="auto">
              <a:spcAft>
                <a:spcPts val="0"/>
              </a:spcAft>
              <a:defRPr/>
            </a:pPr>
            <a:r>
              <a:rPr lang="en-US" dirty="0" err="1"/>
              <a:t>Cardiohelp</a:t>
            </a:r>
            <a:r>
              <a:rPr lang="en-US" dirty="0"/>
              <a:t> System Overview</a:t>
            </a:r>
          </a:p>
        </p:txBody>
      </p:sp>
      <p:sp>
        <p:nvSpPr>
          <p:cNvPr id="15378" name="Date Placeholder 4"/>
          <p:cNvSpPr>
            <a:spLocks noGrp="1"/>
          </p:cNvSpPr>
          <p:nvPr>
            <p:ph type="dt" sz="half" idx="25"/>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15379" name="Footer Placeholder 5"/>
          <p:cNvSpPr>
            <a:spLocks noGrp="1"/>
          </p:cNvSpPr>
          <p:nvPr>
            <p:ph type="ftr" sz="quarter" idx="26"/>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15380" name="Slide Number Placeholder 6"/>
          <p:cNvSpPr>
            <a:spLocks noGrp="1"/>
          </p:cNvSpPr>
          <p:nvPr>
            <p:ph type="sldNum" sz="quarter" idx="27"/>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5BAB98DE-7179-46A8-84FC-9B4B7B697456}" type="slidenum">
              <a:rPr lang="en-US" altLang="en-US"/>
              <a:pPr/>
              <a:t>4</a:t>
            </a:fld>
            <a:endParaRPr lang="en-US" altLang="en-US"/>
          </a:p>
        </p:txBody>
      </p:sp>
      <p:pic>
        <p:nvPicPr>
          <p:cNvPr id="15382" name="Picture 1"/>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rcRect l="10719" t="9885"/>
          <a:stretch>
            <a:fillRect/>
          </a:stretch>
        </p:blipFill>
        <p:spPr bwMode="auto">
          <a:xfrm>
            <a:off x="3490545" y="5634588"/>
            <a:ext cx="3540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TextBox 7"/>
          <p:cNvSpPr txBox="1">
            <a:spLocks noChangeArrowheads="1"/>
          </p:cNvSpPr>
          <p:nvPr>
            <p:custDataLst>
              <p:tags r:id="rId8"/>
            </p:custDataLst>
          </p:nvPr>
        </p:nvSpPr>
        <p:spPr bwMode="auto">
          <a:xfrm>
            <a:off x="3844557" y="5620300"/>
            <a:ext cx="49672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200" dirty="0"/>
              <a:t>Refer to the </a:t>
            </a:r>
            <a:r>
              <a:rPr lang="en-US" altLang="en-US" sz="1200" dirty="0" err="1"/>
              <a:t>Cardiohelp</a:t>
            </a:r>
            <a:r>
              <a:rPr lang="en-US" altLang="en-US" sz="1200" dirty="0"/>
              <a:t> and HLS Set Advanced IFU. This content is not exhaustive and should not be considered a replacement/substitute. </a:t>
            </a:r>
          </a:p>
        </p:txBody>
      </p:sp>
      <p:pic>
        <p:nvPicPr>
          <p:cNvPr id="27" name="Inhaltsplatzhalter 26"/>
          <p:cNvPicPr>
            <a:picLocks noGrp="1" noChangeAspect="1"/>
          </p:cNvPicPr>
          <p:nvPr>
            <p:ph idx="1"/>
          </p:nvPr>
        </p:nvPicPr>
        <p:blipFill>
          <a:blip r:embed="rId17" cstate="print">
            <a:extLst>
              <a:ext uri="{28A0092B-C50C-407E-A947-70E740481C1C}">
                <a14:useLocalDpi xmlns:a14="http://schemas.microsoft.com/office/drawing/2010/main" val="0"/>
              </a:ext>
            </a:extLst>
          </a:blip>
          <a:stretch>
            <a:fillRect/>
          </a:stretch>
        </p:blipFill>
        <p:spPr>
          <a:xfrm>
            <a:off x="1041144" y="2926080"/>
            <a:ext cx="2669100" cy="2652078"/>
          </a:xfrm>
        </p:spPr>
      </p:pic>
    </p:spTree>
    <p:extLst>
      <p:ext uri="{BB962C8B-B14F-4D97-AF65-F5344CB8AC3E}">
        <p14:creationId xmlns:p14="http://schemas.microsoft.com/office/powerpoint/2010/main" val="1762729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Placeholder 6"/>
          <p:cNvSpPr>
            <a:spLocks noGrp="1"/>
          </p:cNvSpPr>
          <p:nvPr>
            <p:ph type="body" sz="quarter" idx="13"/>
            <p:custDataLst>
              <p:tags r:id="rId1"/>
            </p:custDataLst>
          </p:nvPr>
        </p:nvSpPr>
        <p:spPr/>
        <p:txBody>
          <a:bodyPr wrap="square" numCol="1" anchorCtr="0" compatLnSpc="1">
            <a:prstTxWarp prst="textNoShape">
              <a:avLst/>
            </a:prstTxWarp>
          </a:bodyPr>
          <a:lstStyle/>
          <a:p>
            <a:r>
              <a:rPr altLang="en-US" dirty="0">
                <a:solidFill>
                  <a:srgbClr val="F39200"/>
                </a:solidFill>
              </a:rPr>
              <a:t>Interventions - Pressure</a:t>
            </a:r>
          </a:p>
        </p:txBody>
      </p:sp>
      <p:sp>
        <p:nvSpPr>
          <p:cNvPr id="3" name="Title 2"/>
          <p:cNvSpPr>
            <a:spLocks noGrp="1"/>
          </p:cNvSpPr>
          <p:nvPr>
            <p:ph type="title"/>
            <p:custDataLst>
              <p:tags r:id="rId2"/>
            </p:custDataLst>
          </p:nvPr>
        </p:nvSpPr>
        <p:spPr/>
        <p:txBody>
          <a:bodyPr/>
          <a:lstStyle/>
          <a:p>
            <a:pPr fontAlgn="auto">
              <a:spcAft>
                <a:spcPts val="0"/>
              </a:spcAft>
              <a:defRPr/>
            </a:pPr>
            <a:r>
              <a:rPr lang="en-US" dirty="0"/>
              <a:t>Controls</a:t>
            </a:r>
          </a:p>
        </p:txBody>
      </p:sp>
      <p:sp>
        <p:nvSpPr>
          <p:cNvPr id="43013" name="Date Placeholder 3"/>
          <p:cNvSpPr>
            <a:spLocks noGrp="1"/>
          </p:cNvSpPr>
          <p:nvPr>
            <p:ph type="dt" sz="half" idx="14"/>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3014" name="Footer Placeholder 4"/>
          <p:cNvSpPr>
            <a:spLocks noGrp="1"/>
          </p:cNvSpPr>
          <p:nvPr>
            <p:ph type="ftr" sz="quarter" idx="15"/>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3015" name="Slide Number Placeholder 5"/>
          <p:cNvSpPr>
            <a:spLocks noGrp="1"/>
          </p:cNvSpPr>
          <p:nvPr>
            <p:ph type="sldNum" sz="quarter" idx="16"/>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dirty="0"/>
              <a:t>Page </a:t>
            </a:r>
            <a:fld id="{D8B9FC0D-2271-45A5-8013-DCC0ADFDB4A9}" type="slidenum">
              <a:rPr lang="en-US" altLang="en-US"/>
              <a:pPr/>
              <a:t>40</a:t>
            </a:fld>
            <a:endParaRPr lang="en-US" altLang="en-US" dirty="0"/>
          </a:p>
        </p:txBody>
      </p:sp>
      <p:sp>
        <p:nvSpPr>
          <p:cNvPr id="19" name="Content Placeholder 17"/>
          <p:cNvSpPr txBox="1">
            <a:spLocks/>
          </p:cNvSpPr>
          <p:nvPr>
            <p:custDataLst>
              <p:tags r:id="rId6"/>
            </p:custDataLst>
          </p:nvPr>
        </p:nvSpPr>
        <p:spPr bwMode="gray">
          <a:xfrm>
            <a:off x="1425702" y="1851716"/>
            <a:ext cx="4627626" cy="3744412"/>
          </a:xfrm>
          <a:prstGeom prst="rect">
            <a:avLst/>
          </a:prstGeom>
        </p:spPr>
        <p:txBody>
          <a:bodyPr vert="horz" wrap="square" lIns="0" tIns="0" rIns="0" bIns="0" numCol="1" rtlCol="0" anchor="t" anchorCtr="0" compatLnSpc="1">
            <a:prstTxWarp prst="textNoShape">
              <a:avLst/>
            </a:prstTxWarp>
            <a:noAutofit/>
          </a:bodyPr>
          <a:lstStyle>
            <a:lvl1pPr algn="l" defTabSz="685800" rtl="0" fontAlgn="base">
              <a:spcBef>
                <a:spcPts val="450"/>
              </a:spcBef>
              <a:spcAft>
                <a:spcPct val="0"/>
              </a:spcAft>
              <a:buFont typeface="Arial" panose="020B0604020202020204" pitchFamily="34" charset="0"/>
              <a:defRPr sz="1200" kern="1200">
                <a:solidFill>
                  <a:schemeClr val="tx1"/>
                </a:solidFill>
                <a:latin typeface="+mn-lt"/>
                <a:ea typeface="+mn-ea"/>
                <a:cs typeface="+mn-cs"/>
              </a:defRPr>
            </a:lvl1pPr>
            <a:lvl2pPr marL="161925"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2pPr>
            <a:lvl3pPr marL="323850"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3pPr>
            <a:lvl4pPr marL="485775"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4pPr>
            <a:lvl5pPr marL="647700"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1800" dirty="0"/>
              <a:t>Zero sensor when HLS Set is empty.</a:t>
            </a:r>
          </a:p>
          <a:p>
            <a:endParaRPr lang="en-US" altLang="en-US" sz="1800" dirty="0"/>
          </a:p>
          <a:p>
            <a:r>
              <a:rPr lang="en-US" altLang="en-US" sz="1800" dirty="0"/>
              <a:t>Low-priority alarm when Warning Limit exceeded.</a:t>
            </a:r>
          </a:p>
          <a:p>
            <a:endParaRPr lang="en-US" altLang="en-US" sz="1800" dirty="0"/>
          </a:p>
          <a:p>
            <a:r>
              <a:rPr lang="en-US" altLang="en-US" sz="1800" dirty="0"/>
              <a:t>When exceeding the Alarm Limit by &lt;10 mmHg with intervention on, </a:t>
            </a:r>
            <a:r>
              <a:rPr lang="en-US" altLang="en-US" sz="1800" dirty="0" err="1"/>
              <a:t>Cardiohelp</a:t>
            </a:r>
            <a:r>
              <a:rPr lang="en-US" altLang="en-US" sz="1800" dirty="0"/>
              <a:t> automatically controls the pump speed and generates a </a:t>
            </a:r>
            <a:r>
              <a:rPr lang="en-US" altLang="en-US" sz="1800" dirty="0">
                <a:solidFill>
                  <a:srgbClr val="F39200"/>
                </a:solidFill>
              </a:rPr>
              <a:t>medium-priority alarm</a:t>
            </a:r>
            <a:r>
              <a:rPr lang="en-US" altLang="en-US" sz="1800" dirty="0"/>
              <a:t>. Exceeding the Alarm Limit by &gt;10 mmHg will stop the pump and cause </a:t>
            </a:r>
            <a:r>
              <a:rPr lang="en-US" altLang="en-US" sz="1800" dirty="0">
                <a:solidFill>
                  <a:srgbClr val="E94F35"/>
                </a:solidFill>
              </a:rPr>
              <a:t>high-priority alarm. </a:t>
            </a:r>
          </a:p>
          <a:p>
            <a:endParaRPr lang="en-US" altLang="en-US" sz="1800" dirty="0"/>
          </a:p>
          <a:p>
            <a:r>
              <a:rPr lang="en-US" altLang="en-US" sz="1800" dirty="0"/>
              <a:t>Low-priority alarm  when intervention off and Alarm Limit exceeded.</a:t>
            </a:r>
          </a:p>
          <a:p>
            <a:r>
              <a:rPr lang="en-US" altLang="en-US" sz="1800" dirty="0"/>
              <a:t>	</a:t>
            </a:r>
          </a:p>
        </p:txBody>
      </p:sp>
      <p:sp>
        <p:nvSpPr>
          <p:cNvPr id="20" name="Content Placeholder 17"/>
          <p:cNvSpPr txBox="1">
            <a:spLocks/>
          </p:cNvSpPr>
          <p:nvPr>
            <p:custDataLst>
              <p:tags r:id="rId7"/>
            </p:custDataLst>
          </p:nvPr>
        </p:nvSpPr>
        <p:spPr>
          <a:xfrm>
            <a:off x="6274413" y="1694113"/>
            <a:ext cx="5220675" cy="670014"/>
          </a:xfrm>
          <a:prstGeom prst="rect">
            <a:avLst/>
          </a:prstGeom>
        </p:spPr>
        <p:txBody>
          <a:bodyPr wrap="square" numCol="1" anchor="t" anchorCtr="0" compatLnSpc="1">
            <a:prstTxWarp prst="textNoShape">
              <a:avLst/>
            </a:prstTxWarp>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n-lt"/>
                <a:ea typeface="+mn-ea"/>
                <a:cs typeface="+mn-cs"/>
              </a:defRPr>
            </a:lvl1pPr>
            <a:lvl2pPr marL="216000" indent="-2160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2pPr>
            <a:lvl3pPr marL="432000" indent="-2160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3pPr>
            <a:lvl4pPr marL="648000" indent="-216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4pPr>
            <a:lvl5pPr marL="864000" indent="-216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smtClean="0"/>
              <a:t>Only lower limits available for p</a:t>
            </a:r>
            <a:r>
              <a:rPr lang="en-US" altLang="en-US" sz="1800" baseline="-25000" smtClean="0"/>
              <a:t>Ven</a:t>
            </a:r>
            <a:r>
              <a:rPr lang="en-US" altLang="en-US" sz="1800" smtClean="0"/>
              <a:t>. Only upper limits available for p</a:t>
            </a:r>
            <a:r>
              <a:rPr lang="en-US" altLang="en-US" sz="1800" baseline="-25000" smtClean="0"/>
              <a:t>Art</a:t>
            </a:r>
            <a:r>
              <a:rPr lang="en-US" altLang="en-US" sz="1800" smtClean="0"/>
              <a:t> und p</a:t>
            </a:r>
            <a:r>
              <a:rPr lang="en-US" altLang="en-US" sz="1800" baseline="-25000" smtClean="0"/>
              <a:t>Int</a:t>
            </a:r>
            <a:r>
              <a:rPr lang="en-US" altLang="en-US" sz="1800" smtClean="0"/>
              <a:t>. 	</a:t>
            </a:r>
          </a:p>
          <a:p>
            <a:pPr>
              <a:spcBef>
                <a:spcPts val="1200"/>
              </a:spcBef>
            </a:pPr>
            <a:r>
              <a:rPr lang="en-US" altLang="en-US" sz="1800" smtClean="0"/>
              <a:t>	</a:t>
            </a:r>
            <a:endParaRPr lang="en-US" altLang="en-US" sz="1800"/>
          </a:p>
        </p:txBody>
      </p:sp>
      <p:pic>
        <p:nvPicPr>
          <p:cNvPr id="21" name="Content Placeholder 7"/>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bwMode="gray">
          <a:xfrm>
            <a:off x="6274413" y="2568611"/>
            <a:ext cx="5221287" cy="3436796"/>
          </a:xfrm>
          <a:prstGeom prst="rect">
            <a:avLst/>
          </a:prstGeom>
        </p:spPr>
      </p:pic>
      <p:pic>
        <p:nvPicPr>
          <p:cNvPr id="22" name="Picture 16"/>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t="10705"/>
          <a:stretch/>
        </p:blipFill>
        <p:spPr>
          <a:xfrm>
            <a:off x="689535" y="2656438"/>
            <a:ext cx="633484" cy="365512"/>
          </a:xfrm>
          <a:prstGeom prst="rect">
            <a:avLst/>
          </a:prstGeom>
        </p:spPr>
      </p:pic>
      <p:pic>
        <p:nvPicPr>
          <p:cNvPr id="24" name="Picture 17"/>
          <p:cNvPicPr>
            <a:picLocks noChangeAspect="1"/>
          </p:cNvPicPr>
          <p:nvPr>
            <p:custDataLst>
              <p:tags r:id="rId10"/>
            </p:custDataLst>
          </p:nvPr>
        </p:nvPicPr>
        <p:blipFill>
          <a:blip r:embed="rId17" cstate="print">
            <a:extLst>
              <a:ext uri="{28A0092B-C50C-407E-A947-70E740481C1C}">
                <a14:useLocalDpi xmlns:a14="http://schemas.microsoft.com/office/drawing/2010/main" val="0"/>
              </a:ext>
            </a:extLst>
          </a:blip>
          <a:stretch>
            <a:fillRect/>
          </a:stretch>
        </p:blipFill>
        <p:spPr>
          <a:xfrm>
            <a:off x="668650" y="5585085"/>
            <a:ext cx="654369" cy="380530"/>
          </a:xfrm>
          <a:prstGeom prst="rect">
            <a:avLst/>
          </a:prstGeom>
        </p:spPr>
      </p:pic>
      <p:pic>
        <p:nvPicPr>
          <p:cNvPr id="27" name="Picture 5"/>
          <p:cNvPicPr>
            <a:picLocks noChangeAspect="1"/>
          </p:cNvPicPr>
          <p:nvPr>
            <p:custDataLst>
              <p:tags r:id="rId11"/>
            </p:custDataLst>
          </p:nvPr>
        </p:nvPicPr>
        <p:blipFill>
          <a:blip r:embed="rId18" cstate="print">
            <a:extLst>
              <a:ext uri="{28A0092B-C50C-407E-A947-70E740481C1C}">
                <a14:useLocalDpi xmlns:a14="http://schemas.microsoft.com/office/drawing/2010/main" val="0"/>
              </a:ext>
            </a:extLst>
          </a:blip>
          <a:stretch>
            <a:fillRect/>
          </a:stretch>
        </p:blipFill>
        <p:spPr>
          <a:xfrm>
            <a:off x="644573" y="3550516"/>
            <a:ext cx="624531" cy="343807"/>
          </a:xfrm>
          <a:prstGeom prst="rect">
            <a:avLst/>
          </a:prstGeom>
        </p:spPr>
      </p:pic>
      <p:pic>
        <p:nvPicPr>
          <p:cNvPr id="28" name="Picture 1"/>
          <p:cNvPicPr>
            <a:picLocks noChangeAspect="1"/>
          </p:cNvPicPr>
          <p:nvPr>
            <p:custDataLst>
              <p:tags r:id="rId12"/>
            </p:custDataLst>
          </p:nvPr>
        </p:nvPicPr>
        <p:blipFill>
          <a:blip r:embed="rId19" cstate="print">
            <a:extLst>
              <a:ext uri="{28A0092B-C50C-407E-A947-70E740481C1C}">
                <a14:useLocalDpi xmlns:a14="http://schemas.microsoft.com/office/drawing/2010/main" val="0"/>
              </a:ext>
            </a:extLst>
          </a:blip>
          <a:stretch>
            <a:fillRect/>
          </a:stretch>
        </p:blipFill>
        <p:spPr>
          <a:xfrm>
            <a:off x="536046" y="1823149"/>
            <a:ext cx="786973" cy="327906"/>
          </a:xfrm>
          <a:prstGeom prst="rect">
            <a:avLst/>
          </a:prstGeom>
        </p:spPr>
      </p:pic>
    </p:spTree>
    <p:extLst>
      <p:ext uri="{BB962C8B-B14F-4D97-AF65-F5344CB8AC3E}">
        <p14:creationId xmlns:p14="http://schemas.microsoft.com/office/powerpoint/2010/main" val="549181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custDataLst>
              <p:tags r:id="rId1"/>
            </p:custDataLst>
          </p:nvPr>
        </p:nvSpPr>
        <p:spPr/>
        <p:txBody>
          <a:bodyPr wrap="square" numCol="1" anchor="t" anchorCtr="0" compatLnSpc="1">
            <a:prstTxWarp prst="textNoShape">
              <a:avLst/>
            </a:prstTxWarp>
          </a:bodyPr>
          <a:lstStyle/>
          <a:p>
            <a:pPr marL="285750" indent="-285750">
              <a:buFont typeface="Arial" panose="020B0604020202020204" pitchFamily="34" charset="0"/>
              <a:buChar char="•"/>
            </a:pPr>
            <a:r>
              <a:rPr lang="en-US" altLang="en-US" sz="1800" dirty="0"/>
              <a:t>Microbubbles ≥ 5 mm triggers alarm. Smaller bubbles may be detected.</a:t>
            </a:r>
          </a:p>
        </p:txBody>
      </p:sp>
      <p:pic>
        <p:nvPicPr>
          <p:cNvPr id="6" name="Content Placeholder 5"/>
          <p:cNvPicPr>
            <a:picLocks noGrp="1" noChangeAspect="1"/>
          </p:cNvPicPr>
          <p:nvPr>
            <p:ph idx="14"/>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6275388" y="1773238"/>
            <a:ext cx="5221287" cy="3423704"/>
          </a:xfrm>
          <a:prstGeom prst="rect">
            <a:avLst/>
          </a:prstGeom>
        </p:spPr>
      </p:pic>
      <p:sp>
        <p:nvSpPr>
          <p:cNvPr id="43011" name="Text Placeholder 6"/>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Bubble Monitoring</a:t>
            </a:r>
          </a:p>
        </p:txBody>
      </p:sp>
      <p:sp>
        <p:nvSpPr>
          <p:cNvPr id="3" name="Title 2"/>
          <p:cNvSpPr>
            <a:spLocks noGrp="1"/>
          </p:cNvSpPr>
          <p:nvPr>
            <p:ph type="title"/>
            <p:custDataLst>
              <p:tags r:id="rId4"/>
            </p:custDataLst>
          </p:nvPr>
        </p:nvSpPr>
        <p:spPr/>
        <p:txBody>
          <a:bodyPr/>
          <a:lstStyle/>
          <a:p>
            <a:pPr fontAlgn="auto">
              <a:spcAft>
                <a:spcPts val="0"/>
              </a:spcAft>
              <a:defRPr/>
            </a:pPr>
            <a:r>
              <a:rPr lang="en-US" dirty="0"/>
              <a:t>Controls</a:t>
            </a:r>
          </a:p>
        </p:txBody>
      </p:sp>
      <p:sp>
        <p:nvSpPr>
          <p:cNvPr id="43013" name="Date Placeholder 3"/>
          <p:cNvSpPr>
            <a:spLocks noGrp="1"/>
          </p:cNvSpPr>
          <p:nvPr>
            <p:ph type="dt" sz="half"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3014" name="Footer Placeholder 4"/>
          <p:cNvSpPr>
            <a:spLocks noGrp="1"/>
          </p:cNvSpPr>
          <p:nvPr>
            <p:ph type="ftr"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3015" name="Slide Number Placeholder 5"/>
          <p:cNvSpPr>
            <a:spLocks noGrp="1"/>
          </p:cNvSpPr>
          <p:nvPr>
            <p:ph type="sldNum" sz="quarter" idx="17"/>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D8B9FC0D-2271-45A5-8013-DCC0ADFDB4A9}" type="slidenum">
              <a:rPr lang="en-US" altLang="en-US"/>
              <a:pPr/>
              <a:t>41</a:t>
            </a:fld>
            <a:endParaRPr lang="en-US" altLang="en-US"/>
          </a:p>
        </p:txBody>
      </p:sp>
      <p:grpSp>
        <p:nvGrpSpPr>
          <p:cNvPr id="7" name="Group 6"/>
          <p:cNvGrpSpPr>
            <a:grpSpLocks/>
          </p:cNvGrpSpPr>
          <p:nvPr>
            <p:custDataLst>
              <p:tags r:id="rId8"/>
            </p:custDataLst>
          </p:nvPr>
        </p:nvGrpSpPr>
        <p:grpSpPr>
          <a:xfrm>
            <a:off x="459506" y="2742790"/>
            <a:ext cx="5322184" cy="2849972"/>
            <a:chOff x="459506" y="3542890"/>
            <a:chExt cx="5322184" cy="2849972"/>
          </a:xfrm>
        </p:grpSpPr>
        <p:grpSp>
          <p:nvGrpSpPr>
            <p:cNvPr id="5" name="Group 4"/>
            <p:cNvGrpSpPr/>
            <p:nvPr/>
          </p:nvGrpSpPr>
          <p:grpSpPr>
            <a:xfrm>
              <a:off x="619738" y="3542890"/>
              <a:ext cx="5161952" cy="2502310"/>
              <a:chOff x="626720" y="1851716"/>
              <a:chExt cx="5161952" cy="2502310"/>
            </a:xfrm>
          </p:grpSpPr>
          <p:sp>
            <p:nvSpPr>
              <p:cNvPr id="14" name="Content Placeholder 17"/>
              <p:cNvSpPr txBox="1">
                <a:spLocks/>
              </p:cNvSpPr>
              <p:nvPr/>
            </p:nvSpPr>
            <p:spPr bwMode="gray">
              <a:xfrm>
                <a:off x="1425702" y="1851716"/>
                <a:ext cx="4362970" cy="2502310"/>
              </a:xfrm>
              <a:prstGeom prst="rect">
                <a:avLst/>
              </a:prstGeom>
            </p:spPr>
            <p:txBody>
              <a:bodyPr vert="horz" wrap="square" lIns="0" tIns="0" rIns="0" bIns="0" numCol="1" rtlCol="0" anchor="t" anchorCtr="0" compatLnSpc="1">
                <a:prstTxWarp prst="textNoShape">
                  <a:avLst/>
                </a:prstTxWarp>
                <a:noAutofit/>
              </a:bodyPr>
              <a:lstStyle>
                <a:lvl1pPr algn="l" defTabSz="685800" rtl="0" fontAlgn="base">
                  <a:spcBef>
                    <a:spcPts val="450"/>
                  </a:spcBef>
                  <a:spcAft>
                    <a:spcPct val="0"/>
                  </a:spcAft>
                  <a:buFont typeface="Arial" panose="020B0604020202020204" pitchFamily="34" charset="0"/>
                  <a:defRPr sz="1200" kern="1200">
                    <a:solidFill>
                      <a:schemeClr val="tx1"/>
                    </a:solidFill>
                    <a:latin typeface="+mn-lt"/>
                    <a:ea typeface="+mn-ea"/>
                    <a:cs typeface="+mn-cs"/>
                  </a:defRPr>
                </a:lvl1pPr>
                <a:lvl2pPr marL="161925"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2pPr>
                <a:lvl3pPr marL="323850"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3pPr>
                <a:lvl4pPr marL="485775"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4pPr>
                <a:lvl5pPr marL="647700"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1800" dirty="0">
                    <a:solidFill>
                      <a:srgbClr val="E94F35"/>
                    </a:solidFill>
                  </a:rPr>
                  <a:t>High-priority alarm </a:t>
                </a:r>
                <a:r>
                  <a:rPr lang="en-US" altLang="en-US" sz="1800" dirty="0"/>
                  <a:t>when bubble detected. Arterial FBS intervention stops the pump and Venous BS intervention activates backflow prevention.  </a:t>
                </a:r>
              </a:p>
              <a:p>
                <a:endParaRPr lang="en-US" altLang="en-US" sz="1800" dirty="0"/>
              </a:p>
              <a:p>
                <a:r>
                  <a:rPr lang="en-US" altLang="en-US" sz="1800" dirty="0"/>
                  <a:t>Low-priority alarm when bubble detected (Intervention off).</a:t>
                </a:r>
              </a:p>
              <a:p>
                <a:endParaRPr lang="en-US" altLang="en-US" sz="1800" dirty="0"/>
              </a:p>
              <a:p>
                <a:r>
                  <a:rPr lang="en-US" altLang="en-US" sz="1800" dirty="0"/>
                  <a:t>To reset the bubble alarm.</a:t>
                </a:r>
              </a:p>
              <a:p>
                <a:r>
                  <a:rPr lang="en-US" altLang="en-US" sz="1800" dirty="0"/>
                  <a:t>	</a:t>
                </a:r>
              </a:p>
            </p:txBody>
          </p:sp>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6720" y="3475299"/>
                <a:ext cx="654369" cy="38053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6720" y="1851716"/>
                <a:ext cx="624531" cy="343807"/>
              </a:xfrm>
              <a:prstGeom prst="rect">
                <a:avLst/>
              </a:prstGeom>
            </p:spPr>
          </p:pic>
        </p:grpSp>
        <p:pic>
          <p:nvPicPr>
            <p:cNvPr id="17" name="Content Placeholder 5"/>
            <p:cNvPicPr>
              <a:picLocks noChangeAspect="1"/>
            </p:cNvPicPr>
            <p:nvPr/>
          </p:nvPicPr>
          <p:blipFill rotWithShape="1">
            <a:blip r:embed="rId13" cstate="print">
              <a:extLst>
                <a:ext uri="{28A0092B-C50C-407E-A947-70E740481C1C}">
                  <a14:useLocalDpi xmlns:a14="http://schemas.microsoft.com/office/drawing/2010/main" val="0"/>
                </a:ext>
              </a:extLst>
            </a:blip>
            <a:srcRect l="71967" t="18516" r="4926" b="65162"/>
            <a:stretch/>
          </p:blipFill>
          <p:spPr bwMode="gray">
            <a:xfrm>
              <a:off x="459506" y="5991177"/>
              <a:ext cx="867273" cy="401685"/>
            </a:xfrm>
            <a:prstGeom prst="rect">
              <a:avLst/>
            </a:prstGeom>
          </p:spPr>
        </p:pic>
      </p:grpSp>
      <p:pic>
        <p:nvPicPr>
          <p:cNvPr id="19" name="Picture 72"/>
          <p:cNvPicPr>
            <a:picLocks noChangeAspect="1" noChangeArrowheads="1"/>
          </p:cNvPicPr>
          <p:nvPr>
            <p:custDataLst>
              <p:tags r:id="rId9"/>
            </p:custDataLst>
          </p:nvPr>
        </p:nvPicPr>
        <p:blipFill rotWithShape="1">
          <a:blip r:embed="rId16">
            <a:lum bright="8000" contrast="10000"/>
            <a:extLst>
              <a:ext uri="{28A0092B-C50C-407E-A947-70E740481C1C}">
                <a14:useLocalDpi xmlns:a14="http://schemas.microsoft.com/office/drawing/2010/main" val="0"/>
              </a:ext>
            </a:extLst>
          </a:blip>
          <a:srcRect l="7339" t="5887" b="25801"/>
          <a:stretch/>
        </p:blipFill>
        <p:spPr bwMode="auto">
          <a:xfrm>
            <a:off x="8553042" y="4526165"/>
            <a:ext cx="1949858" cy="161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custDataLst>
              <p:tags r:id="rId10"/>
            </p:custDataLst>
          </p:nvPr>
        </p:nvPicPr>
        <p:blipFill rotWithShape="1">
          <a:blip r:embed="rId17">
            <a:lum bright="16000" contrast="18000"/>
            <a:extLst>
              <a:ext uri="{28A0092B-C50C-407E-A947-70E740481C1C}">
                <a14:useLocalDpi xmlns:a14="http://schemas.microsoft.com/office/drawing/2010/main" val="0"/>
              </a:ext>
            </a:extLst>
          </a:blip>
          <a:srcRect l="14058" t="6423" r="51466" b="50266"/>
          <a:stretch/>
        </p:blipFill>
        <p:spPr bwMode="auto">
          <a:xfrm>
            <a:off x="6375400" y="4637264"/>
            <a:ext cx="1752600" cy="146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059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p:txBody>
          <a:bodyPr/>
          <a:lstStyle/>
          <a:p>
            <a:r>
              <a:rPr lang="en-US" sz="1800"/>
              <a:t>Other Warning Limits generate low-priority alarms when exceeded:</a:t>
            </a:r>
          </a:p>
          <a:p>
            <a:pPr marL="171450" indent="-171450">
              <a:buFont typeface="Arial" panose="020B0604020202020204" pitchFamily="34" charset="0"/>
              <a:buChar char="•"/>
            </a:pPr>
            <a:r>
              <a:rPr lang="en-US" sz="1800"/>
              <a:t>Pressure Drop (</a:t>
            </a:r>
            <a:r>
              <a:rPr lang="el-GR" sz="1800"/>
              <a:t>Δ</a:t>
            </a:r>
            <a:r>
              <a:rPr lang="en-US" sz="1800"/>
              <a:t>p)</a:t>
            </a:r>
          </a:p>
          <a:p>
            <a:pPr marL="171450" indent="-171450">
              <a:buFont typeface="Arial" panose="020B0604020202020204" pitchFamily="34" charset="0"/>
              <a:buChar char="•"/>
            </a:pPr>
            <a:r>
              <a:rPr lang="en-US" sz="1800"/>
              <a:t>Temperature (</a:t>
            </a:r>
            <a:r>
              <a:rPr lang="en-US" sz="1800" err="1"/>
              <a:t>T</a:t>
            </a:r>
            <a:r>
              <a:rPr lang="en-US" sz="1800" baseline="-25000" err="1"/>
              <a:t>Art</a:t>
            </a:r>
            <a:r>
              <a:rPr lang="en-US" sz="1800" err="1"/>
              <a:t>,T</a:t>
            </a:r>
            <a:r>
              <a:rPr lang="en-US" sz="1800" baseline="-25000" err="1"/>
              <a:t>Ven</a:t>
            </a:r>
            <a:r>
              <a:rPr lang="en-US" sz="1800"/>
              <a:t>)</a:t>
            </a:r>
          </a:p>
          <a:p>
            <a:pPr marL="171450" indent="-171450">
              <a:buFont typeface="Arial" panose="020B0604020202020204" pitchFamily="34" charset="0"/>
              <a:buChar char="•"/>
            </a:pPr>
            <a:r>
              <a:rPr lang="en-US" sz="1800"/>
              <a:t>Blood Parameters (SvO</a:t>
            </a:r>
            <a:r>
              <a:rPr lang="en-US" sz="1800" baseline="-25000"/>
              <a:t>2</a:t>
            </a:r>
            <a:r>
              <a:rPr lang="en-US" sz="1800"/>
              <a:t>, </a:t>
            </a:r>
            <a:r>
              <a:rPr lang="en-US" sz="1800" err="1"/>
              <a:t>Hb</a:t>
            </a:r>
            <a:r>
              <a:rPr lang="en-US" sz="1800"/>
              <a:t> and </a:t>
            </a:r>
            <a:r>
              <a:rPr lang="en-US" sz="1800" err="1"/>
              <a:t>Hct</a:t>
            </a:r>
            <a:r>
              <a:rPr lang="en-US" sz="1800"/>
              <a:t>)</a:t>
            </a:r>
          </a:p>
          <a:p>
            <a:pPr marL="171450" indent="-171450">
              <a:buFont typeface="Arial" panose="020B0604020202020204" pitchFamily="34" charset="0"/>
              <a:buChar char="•"/>
            </a:pPr>
            <a:endParaRPr lang="en-US" sz="1800"/>
          </a:p>
        </p:txBody>
      </p:sp>
      <p:sp>
        <p:nvSpPr>
          <p:cNvPr id="4" name="Text Placeholder 3"/>
          <p:cNvSpPr>
            <a:spLocks noGrp="1"/>
          </p:cNvSpPr>
          <p:nvPr>
            <p:ph type="body" sz="quarter" idx="13"/>
            <p:custDataLst>
              <p:tags r:id="rId2"/>
            </p:custDataLst>
          </p:nvPr>
        </p:nvSpPr>
        <p:spPr/>
        <p:txBody>
          <a:bodyPr/>
          <a:lstStyle/>
          <a:p>
            <a:r>
              <a:rPr lang="en-US" dirty="0">
                <a:solidFill>
                  <a:srgbClr val="F39200"/>
                </a:solidFill>
              </a:rPr>
              <a:t>Other Alarms</a:t>
            </a:r>
          </a:p>
        </p:txBody>
      </p:sp>
      <p:sp>
        <p:nvSpPr>
          <p:cNvPr id="5" name="Title 4"/>
          <p:cNvSpPr>
            <a:spLocks noGrp="1"/>
          </p:cNvSpPr>
          <p:nvPr>
            <p:ph type="title"/>
            <p:custDataLst>
              <p:tags r:id="rId3"/>
            </p:custDataLst>
          </p:nvPr>
        </p:nvSpPr>
        <p:spPr/>
        <p:txBody>
          <a:bodyPr/>
          <a:lstStyle/>
          <a:p>
            <a:r>
              <a:rPr lang="en-US"/>
              <a:t>Controls</a:t>
            </a:r>
          </a:p>
        </p:txBody>
      </p:sp>
      <p:sp>
        <p:nvSpPr>
          <p:cNvPr id="7" name="Date Placeholder 6"/>
          <p:cNvSpPr>
            <a:spLocks noGrp="1"/>
          </p:cNvSpPr>
          <p:nvPr>
            <p:ph type="dt" sz="half" idx="15"/>
            <p:custDataLst>
              <p:tags r:id="rId4"/>
            </p:custDataLst>
          </p:nvPr>
        </p:nvSpPr>
        <p:spPr/>
        <p:txBody>
          <a:bodyPr/>
          <a:lstStyle/>
          <a:p>
            <a:pPr>
              <a:defRPr/>
            </a:pPr>
            <a:r>
              <a:rPr lang="en-US" smtClean="0"/>
              <a:t>MCP_PP_10219_EN_1  |  May 2021</a:t>
            </a:r>
            <a:endParaRPr lang="en-US"/>
          </a:p>
        </p:txBody>
      </p:sp>
      <p:sp>
        <p:nvSpPr>
          <p:cNvPr id="6" name="Footer Placeholder 5"/>
          <p:cNvSpPr>
            <a:spLocks noGrp="1"/>
          </p:cNvSpPr>
          <p:nvPr>
            <p:ph type="ftr" sz="quarter" idx="16"/>
            <p:custDataLst>
              <p:tags r:id="rId5"/>
            </p:custDataLst>
          </p:nvPr>
        </p:nvSpPr>
        <p:spPr/>
        <p:txBody>
          <a:bodyPr/>
          <a:lstStyle/>
          <a:p>
            <a:pPr>
              <a:defRPr/>
            </a:pPr>
            <a:r>
              <a:rPr lang="en-US" smtClean="0"/>
              <a:t>Cardiohelp Heart-lung Support System  |  User Training  |  OUS</a:t>
            </a:r>
            <a:endParaRPr lang="en-US"/>
          </a:p>
        </p:txBody>
      </p:sp>
      <p:sp>
        <p:nvSpPr>
          <p:cNvPr id="8" name="Slide Number Placeholder 7"/>
          <p:cNvSpPr>
            <a:spLocks noGrp="1"/>
          </p:cNvSpPr>
          <p:nvPr>
            <p:ph type="sldNum" sz="quarter" idx="17"/>
            <p:custDataLst>
              <p:tags r:id="rId6"/>
            </p:custDataLst>
          </p:nvPr>
        </p:nvSpPr>
        <p:spPr/>
        <p:txBody>
          <a:bodyPr/>
          <a:lstStyle/>
          <a:p>
            <a:r>
              <a:rPr lang="en-US" altLang="en-US"/>
              <a:t>Page </a:t>
            </a:r>
            <a:fld id="{A86952A1-85ED-4EF8-AF88-4A2C8734765B}" type="slidenum">
              <a:rPr lang="en-US" altLang="en-US" smtClean="0"/>
              <a:pPr/>
              <a:t>42</a:t>
            </a:fld>
            <a:endParaRPr lang="en-US" altLang="en-US"/>
          </a:p>
        </p:txBody>
      </p:sp>
      <p:pic>
        <p:nvPicPr>
          <p:cNvPr id="9" name="Picture 8"/>
          <p:cNvPicPr>
            <a:picLocks noChangeAspect="1"/>
          </p:cNvPicPr>
          <p:nvPr>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6962719" y="2171865"/>
            <a:ext cx="1153751" cy="739704"/>
          </a:xfrm>
          <a:prstGeom prst="rect">
            <a:avLst/>
          </a:prstGeom>
        </p:spPr>
      </p:pic>
      <p:pic>
        <p:nvPicPr>
          <p:cNvPr id="10" name="Picture 9"/>
          <p:cNvPicPr>
            <a:picLocks noChangeAspect="1"/>
          </p:cNvPicPr>
          <p:nvPr>
            <p:custDataLst>
              <p:tags r:id="rId8"/>
            </p:custDataLst>
          </p:nvPr>
        </p:nvPicPr>
        <p:blipFill rotWithShape="1">
          <a:blip r:embed="rId11">
            <a:extLst>
              <a:ext uri="{28A0092B-C50C-407E-A947-70E740481C1C}">
                <a14:useLocalDpi xmlns:a14="http://schemas.microsoft.com/office/drawing/2010/main" val="0"/>
              </a:ext>
            </a:extLst>
          </a:blip>
          <a:srcRect t="10705"/>
          <a:stretch/>
        </p:blipFill>
        <p:spPr>
          <a:xfrm>
            <a:off x="6962719" y="3094634"/>
            <a:ext cx="1266882" cy="730974"/>
          </a:xfrm>
          <a:prstGeom prst="rect">
            <a:avLst/>
          </a:prstGeom>
        </p:spPr>
      </p:pic>
    </p:spTree>
    <p:extLst>
      <p:ext uri="{BB962C8B-B14F-4D97-AF65-F5344CB8AC3E}">
        <p14:creationId xmlns:p14="http://schemas.microsoft.com/office/powerpoint/2010/main" val="2113280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custDataLst>
              <p:tags r:id="rId1"/>
            </p:custDataLst>
          </p:nvPr>
        </p:nvPicPr>
        <p:blipFill>
          <a:blip r:embed="rId16">
            <a:extLst>
              <a:ext uri="{28A0092B-C50C-407E-A947-70E740481C1C}">
                <a14:useLocalDpi xmlns:a14="http://schemas.microsoft.com/office/drawing/2010/main" val="0"/>
              </a:ext>
            </a:extLst>
          </a:blip>
          <a:srcRect/>
          <a:stretch>
            <a:fillRect/>
          </a:stretch>
        </p:blipFill>
        <p:spPr bwMode="auto">
          <a:xfrm>
            <a:off x="9747250" y="4362450"/>
            <a:ext cx="1841500" cy="1395413"/>
          </a:xfrm>
          <a:prstGeom prst="rect">
            <a:avLst/>
          </a:prstGeom>
          <a:noFill/>
          <a:ln w="38100">
            <a:solidFill>
              <a:srgbClr val="C8C8C8"/>
            </a:solidFill>
            <a:miter lim="800000"/>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Grafik 16"/>
          <p:cNvPicPr>
            <a:picLocks noChangeAspect="1"/>
          </p:cNvPicPr>
          <p:nvPr/>
        </p:nvPicPr>
        <p:blipFill>
          <a:blip r:embed="rId17"/>
          <a:stretch>
            <a:fillRect/>
          </a:stretch>
        </p:blipFill>
        <p:spPr>
          <a:xfrm>
            <a:off x="5565539" y="1400266"/>
            <a:ext cx="5350110" cy="3547115"/>
          </a:xfrm>
          <a:prstGeom prst="rect">
            <a:avLst/>
          </a:prstGeom>
        </p:spPr>
      </p:pic>
      <p:sp>
        <p:nvSpPr>
          <p:cNvPr id="5" name="Title 4"/>
          <p:cNvSpPr>
            <a:spLocks noGrp="1"/>
          </p:cNvSpPr>
          <p:nvPr>
            <p:ph type="title"/>
            <p:custDataLst>
              <p:tags r:id="rId2"/>
            </p:custDataLst>
          </p:nvPr>
        </p:nvSpPr>
        <p:spPr/>
        <p:txBody>
          <a:bodyPr/>
          <a:lstStyle/>
          <a:p>
            <a:pPr fontAlgn="auto">
              <a:spcAft>
                <a:spcPts val="0"/>
              </a:spcAft>
              <a:defRPr/>
            </a:pPr>
            <a:r>
              <a:rPr lang="en-US" dirty="0"/>
              <a:t>Controls</a:t>
            </a:r>
          </a:p>
        </p:txBody>
      </p:sp>
      <p:sp>
        <p:nvSpPr>
          <p:cNvPr id="47110" name="Date Placeholder 5"/>
          <p:cNvSpPr>
            <a:spLocks noGrp="1"/>
          </p:cNvSpPr>
          <p:nvPr>
            <p:ph type="dt" sz="half" idx="14"/>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7111" name="Footer Placeholder 6"/>
          <p:cNvSpPr>
            <a:spLocks noGrp="1"/>
          </p:cNvSpPr>
          <p:nvPr>
            <p:ph type="ftr" sz="quarter" idx="15"/>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7112" name="Slide Number Placeholder 7"/>
          <p:cNvSpPr>
            <a:spLocks noGrp="1"/>
          </p:cNvSpPr>
          <p:nvPr>
            <p:ph type="sldNum" sz="quarter" idx="16"/>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88263BB2-EF98-4B1B-A6CF-69060246AE58}" type="slidenum">
              <a:rPr lang="en-US" altLang="en-US"/>
              <a:pPr/>
              <a:t>43</a:t>
            </a:fld>
            <a:endParaRPr lang="en-US" altLang="en-US"/>
          </a:p>
        </p:txBody>
      </p:sp>
      <p:sp>
        <p:nvSpPr>
          <p:cNvPr id="47109" name="Text Placeholder 3"/>
          <p:cNvSpPr>
            <a:spLocks noGrp="1"/>
          </p:cNvSpPr>
          <p:nvPr>
            <p:ph type="body" sz="quarter" idx="13"/>
            <p:custDataLst>
              <p:tags r:id="rId6"/>
            </p:custDataLst>
          </p:nvPr>
        </p:nvSpPr>
        <p:spPr/>
        <p:txBody>
          <a:bodyPr wrap="square" numCol="1" anchorCtr="0" compatLnSpc="1">
            <a:prstTxWarp prst="textNoShape">
              <a:avLst/>
            </a:prstTxWarp>
          </a:bodyPr>
          <a:lstStyle/>
          <a:p>
            <a:r>
              <a:rPr altLang="en-US" dirty="0">
                <a:solidFill>
                  <a:srgbClr val="F39200"/>
                </a:solidFill>
              </a:rPr>
              <a:t>Battery Power</a:t>
            </a:r>
          </a:p>
        </p:txBody>
      </p:sp>
      <p:pic>
        <p:nvPicPr>
          <p:cNvPr id="21" name="Picture 10"/>
          <p:cNvPicPr>
            <a:picLocks noChangeAspect="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852235" y="2058575"/>
            <a:ext cx="2130425" cy="935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11"/>
          <p:cNvSpPr>
            <a:spLocks noChangeArrowheads="1"/>
          </p:cNvSpPr>
          <p:nvPr>
            <p:custDataLst>
              <p:tags r:id="rId8"/>
            </p:custDataLst>
          </p:nvPr>
        </p:nvSpPr>
        <p:spPr bwMode="auto">
          <a:xfrm>
            <a:off x="771525" y="1655763"/>
            <a:ext cx="3962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a:solidFill>
                  <a:schemeClr val="tx2"/>
                </a:solidFill>
              </a:rPr>
              <a:t>[1] charging and power supply status</a:t>
            </a:r>
          </a:p>
        </p:txBody>
      </p:sp>
      <p:sp>
        <p:nvSpPr>
          <p:cNvPr id="23" name="Rectangle 12"/>
          <p:cNvSpPr>
            <a:spLocks noChangeArrowheads="1"/>
          </p:cNvSpPr>
          <p:nvPr>
            <p:custDataLst>
              <p:tags r:id="rId9"/>
            </p:custDataLst>
          </p:nvPr>
        </p:nvSpPr>
        <p:spPr bwMode="auto">
          <a:xfrm>
            <a:off x="771525" y="3098800"/>
            <a:ext cx="326243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a:solidFill>
                  <a:schemeClr val="tx2"/>
                </a:solidFill>
              </a:rPr>
              <a:t>[2], [3], [5] Battery Status</a:t>
            </a:r>
          </a:p>
          <a:p>
            <a:pPr>
              <a:lnSpc>
                <a:spcPts val="2000"/>
              </a:lnSpc>
              <a:spcBef>
                <a:spcPct val="50000"/>
              </a:spcBef>
              <a:buClr>
                <a:schemeClr val="accent2"/>
              </a:buClr>
            </a:pPr>
            <a:r>
              <a:rPr lang="en-US" altLang="en-US">
                <a:solidFill>
                  <a:schemeClr val="tx2"/>
                </a:solidFill>
              </a:rPr>
              <a:t>[4] Remaining battery time</a:t>
            </a:r>
          </a:p>
          <a:p>
            <a:pPr>
              <a:lnSpc>
                <a:spcPts val="2000"/>
              </a:lnSpc>
              <a:spcBef>
                <a:spcPct val="50000"/>
              </a:spcBef>
              <a:buClr>
                <a:schemeClr val="accent2"/>
              </a:buClr>
            </a:pPr>
            <a:r>
              <a:rPr lang="en-US" altLang="en-US">
                <a:solidFill>
                  <a:schemeClr val="tx2"/>
                </a:solidFill>
              </a:rPr>
              <a:t>[6] Date of last battery change</a:t>
            </a:r>
          </a:p>
        </p:txBody>
      </p:sp>
      <p:sp>
        <p:nvSpPr>
          <p:cNvPr id="24" name="Rectangle 13"/>
          <p:cNvSpPr>
            <a:spLocks noChangeArrowheads="1"/>
          </p:cNvSpPr>
          <p:nvPr>
            <p:custDataLst>
              <p:tags r:id="rId10"/>
            </p:custDataLst>
          </p:nvPr>
        </p:nvSpPr>
        <p:spPr bwMode="auto">
          <a:xfrm>
            <a:off x="5811838" y="5153025"/>
            <a:ext cx="35290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a:solidFill>
                  <a:schemeClr val="tx2"/>
                </a:solidFill>
              </a:rPr>
              <a:t>Battery life: at least 90 minutes (with fully charged batteries)</a:t>
            </a:r>
          </a:p>
        </p:txBody>
      </p:sp>
      <p:cxnSp>
        <p:nvCxnSpPr>
          <p:cNvPr id="25" name="Straight Arrow Connector 2"/>
          <p:cNvCxnSpPr>
            <a:cxnSpLocks/>
            <a:stCxn id="21" idx="3"/>
          </p:cNvCxnSpPr>
          <p:nvPr>
            <p:custDataLst>
              <p:tags r:id="rId11"/>
            </p:custDataLst>
          </p:nvPr>
        </p:nvCxnSpPr>
        <p:spPr>
          <a:xfrm flipV="1">
            <a:off x="3982660" y="2501176"/>
            <a:ext cx="1960940" cy="25332"/>
          </a:xfrm>
          <a:prstGeom prst="straightConnector1">
            <a:avLst/>
          </a:prstGeom>
          <a:ln w="25400">
            <a:solidFill>
              <a:schemeClr val="accent3"/>
            </a:solidFill>
            <a:tailEnd type="arrow" w="lg" len="med"/>
          </a:ln>
        </p:spPr>
        <p:style>
          <a:lnRef idx="1">
            <a:schemeClr val="accent1"/>
          </a:lnRef>
          <a:fillRef idx="0">
            <a:schemeClr val="accent1"/>
          </a:fillRef>
          <a:effectRef idx="0">
            <a:schemeClr val="accent1"/>
          </a:effectRef>
          <a:fontRef idx="minor">
            <a:schemeClr val="tx1"/>
          </a:fontRef>
        </p:style>
      </p:cxnSp>
      <p:sp>
        <p:nvSpPr>
          <p:cNvPr id="26" name="Rechteck 13"/>
          <p:cNvSpPr>
            <a:spLocks/>
          </p:cNvSpPr>
          <p:nvPr>
            <p:custDataLst>
              <p:tags r:id="rId12"/>
            </p:custDataLst>
          </p:nvPr>
        </p:nvSpPr>
        <p:spPr bwMode="auto">
          <a:xfrm>
            <a:off x="11245850" y="5495925"/>
            <a:ext cx="342900" cy="261938"/>
          </a:xfrm>
          <a:prstGeom prst="rect">
            <a:avLst/>
          </a:prstGeom>
          <a:noFill/>
          <a:ln w="25400" cap="flat" cmpd="sng" algn="ctr">
            <a:solidFill>
              <a:srgbClr val="E94F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90500" indent="-190500" fontAlgn="auto">
              <a:lnSpc>
                <a:spcPts val="1500"/>
              </a:lnSpc>
              <a:spcBef>
                <a:spcPct val="50000"/>
              </a:spcBef>
              <a:spcAft>
                <a:spcPts val="0"/>
              </a:spcAft>
              <a:buClr>
                <a:schemeClr val="accent2"/>
              </a:buClr>
              <a:defRPr/>
            </a:pPr>
            <a:endParaRPr lang="en-US">
              <a:ln>
                <a:solidFill>
                  <a:srgbClr val="FF0000"/>
                </a:solidFill>
              </a:ln>
              <a:latin typeface="Arial" charset="0"/>
              <a:cs typeface="+mn-cs"/>
            </a:endParaRPr>
          </a:p>
        </p:txBody>
      </p:sp>
      <p:sp>
        <p:nvSpPr>
          <p:cNvPr id="27" name="Content Placeholder 17"/>
          <p:cNvSpPr txBox="1">
            <a:spLocks/>
          </p:cNvSpPr>
          <p:nvPr>
            <p:custDataLst>
              <p:tags r:id="rId13"/>
            </p:custDataLst>
          </p:nvPr>
        </p:nvSpPr>
        <p:spPr bwMode="gray">
          <a:xfrm>
            <a:off x="695324" y="4685972"/>
            <a:ext cx="4710113" cy="1371928"/>
          </a:xfrm>
          <a:prstGeom prst="rect">
            <a:avLst/>
          </a:prstGeom>
        </p:spPr>
        <p:txBody>
          <a:bodyPr vert="horz" wrap="square" lIns="0" tIns="0" rIns="0" bIns="0" numCol="1" rtlCol="0" anchor="t" anchorCtr="0" compatLnSpc="1">
            <a:prstTxWarp prst="textNoShape">
              <a:avLst/>
            </a:prstTxWarp>
            <a:noAutofit/>
          </a:bodyPr>
          <a:lstStyle>
            <a:lvl1pPr algn="l" defTabSz="685800" rtl="0" fontAlgn="base">
              <a:spcBef>
                <a:spcPts val="450"/>
              </a:spcBef>
              <a:spcAft>
                <a:spcPct val="0"/>
              </a:spcAft>
              <a:buFont typeface="Arial" panose="020B0604020202020204" pitchFamily="34" charset="0"/>
              <a:defRPr sz="1200" kern="1200">
                <a:solidFill>
                  <a:schemeClr val="tx1"/>
                </a:solidFill>
                <a:latin typeface="+mn-lt"/>
                <a:ea typeface="+mn-ea"/>
                <a:cs typeface="+mn-cs"/>
              </a:defRPr>
            </a:lvl1pPr>
            <a:lvl2pPr marL="161925"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2pPr>
            <a:lvl3pPr marL="323850" indent="-161925" algn="l" defTabSz="685800" rtl="0" fontAlgn="base">
              <a:spcBef>
                <a:spcPts val="450"/>
              </a:spcBef>
              <a:spcAft>
                <a:spcPct val="0"/>
              </a:spcAft>
              <a:buClr>
                <a:schemeClr val="tx1"/>
              </a:buClr>
              <a:buFont typeface="Arial" panose="020B0604020202020204" pitchFamily="34" charset="0"/>
              <a:buChar char="-"/>
              <a:defRPr sz="1200" kern="1200">
                <a:solidFill>
                  <a:schemeClr val="tx1"/>
                </a:solidFill>
                <a:latin typeface="+mn-lt"/>
                <a:ea typeface="+mn-ea"/>
                <a:cs typeface="+mn-cs"/>
              </a:defRPr>
            </a:lvl3pPr>
            <a:lvl4pPr marL="485775"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4pPr>
            <a:lvl5pPr marL="647700" indent="-161925" algn="l" defTabSz="685800" rtl="0" fontAlgn="base">
              <a:spcBef>
                <a:spcPts val="450"/>
              </a:spcBef>
              <a:spcAft>
                <a:spcPct val="0"/>
              </a:spcAft>
              <a:buClr>
                <a:schemeClr val="tx1"/>
              </a:buClr>
              <a:buFont typeface="Arial" panose="020B0604020202020204" pitchFamily="34" charset="0"/>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t>Unplugging external power: audible alarm and pop-up message.</a:t>
            </a:r>
          </a:p>
          <a:p>
            <a:pPr marL="285750" indent="-285750">
              <a:buFont typeface="Arial" panose="020B0604020202020204" pitchFamily="34" charset="0"/>
              <a:buChar char="•"/>
            </a:pPr>
            <a:r>
              <a:rPr lang="en-US" altLang="en-US" sz="1800" dirty="0"/>
              <a:t>Battery &lt;20%: </a:t>
            </a:r>
            <a:r>
              <a:rPr lang="en-US" altLang="en-US" sz="1800" dirty="0">
                <a:solidFill>
                  <a:srgbClr val="FFC000"/>
                </a:solidFill>
              </a:rPr>
              <a:t>medium priority alarm</a:t>
            </a:r>
          </a:p>
          <a:p>
            <a:pPr marL="285750" indent="-285750">
              <a:buFont typeface="Arial" panose="020B0604020202020204" pitchFamily="34" charset="0"/>
              <a:buChar char="•"/>
            </a:pPr>
            <a:r>
              <a:rPr lang="en-US" altLang="en-US" sz="1800" dirty="0"/>
              <a:t>Battery &lt;10%: </a:t>
            </a:r>
            <a:r>
              <a:rPr lang="en-US" altLang="en-US" sz="1800" dirty="0">
                <a:solidFill>
                  <a:srgbClr val="E94F35"/>
                </a:solidFill>
              </a:rPr>
              <a:t>high-priority alarm</a:t>
            </a:r>
          </a:p>
        </p:txBody>
      </p:sp>
    </p:spTree>
    <p:extLst>
      <p:ext uri="{BB962C8B-B14F-4D97-AF65-F5344CB8AC3E}">
        <p14:creationId xmlns:p14="http://schemas.microsoft.com/office/powerpoint/2010/main" val="3216931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7"/>
          <p:cNvSpPr>
            <a:spLocks noGrp="1"/>
          </p:cNvSpPr>
          <p:nvPr>
            <p:ph type="ctrTitle"/>
            <p:custDataLst>
              <p:tags r:id="rId1"/>
            </p:custDataLst>
          </p:nvPr>
        </p:nvSpPr>
        <p:spPr bwMode="auto">
          <a:xfrm>
            <a:off x="694800" y="-498651"/>
            <a:ext cx="10800000" cy="2660400"/>
          </a:xfrm>
        </p:spPr>
        <p:txBody>
          <a:bodyPr wrap="square" numCol="1" compatLnSpc="1">
            <a:prstTxWarp prst="textNoShape">
              <a:avLst/>
            </a:prstTxWarp>
          </a:bodyPr>
          <a:lstStyle/>
          <a:p>
            <a:r>
              <a:rPr lang="en-US" altLang="en-US" dirty="0" err="1">
                <a:solidFill>
                  <a:srgbClr val="F39200"/>
                </a:solidFill>
              </a:rPr>
              <a:t>Cardiohelp</a:t>
            </a:r>
            <a:r>
              <a:rPr lang="en-US" altLang="en-US" dirty="0">
                <a:solidFill>
                  <a:srgbClr val="F39200"/>
                </a:solidFill>
              </a:rPr>
              <a:t> </a:t>
            </a:r>
            <a:r>
              <a:rPr lang="en-US" altLang="en-US" dirty="0" smtClean="0">
                <a:solidFill>
                  <a:srgbClr val="F39200"/>
                </a:solidFill>
              </a:rPr>
              <a:t>Set-up &amp; Priming</a:t>
            </a:r>
            <a:endParaRPr lang="en-US" altLang="en-US" dirty="0">
              <a:solidFill>
                <a:srgbClr val="F39200"/>
              </a:solidFill>
            </a:endParaRPr>
          </a:p>
        </p:txBody>
      </p:sp>
      <p:sp>
        <p:nvSpPr>
          <p:cNvPr id="44035" name="Subtitle 8"/>
          <p:cNvSpPr>
            <a:spLocks noGrp="1"/>
          </p:cNvSpPr>
          <p:nvPr>
            <p:ph type="subTitle" idx="1"/>
            <p:custDataLst>
              <p:tags r:id="rId2"/>
            </p:custDataLst>
          </p:nvPr>
        </p:nvSpPr>
        <p:spPr>
          <a:xfrm>
            <a:off x="694800" y="2322575"/>
            <a:ext cx="10800000" cy="634773"/>
          </a:xfrm>
        </p:spPr>
        <p:txBody>
          <a:bodyPr wrap="square" numCol="1" anchor="t" anchorCtr="0" compatLnSpc="1">
            <a:prstTxWarp prst="textNoShape">
              <a:avLst/>
            </a:prstTxWarp>
          </a:bodyPr>
          <a:lstStyle/>
          <a:p>
            <a:r>
              <a:rPr lang="en-US" altLang="en-US" dirty="0"/>
              <a:t>See </a:t>
            </a:r>
            <a:r>
              <a:rPr lang="en-US" altLang="en-US" dirty="0" err="1"/>
              <a:t>Cardiohelp</a:t>
            </a:r>
            <a:r>
              <a:rPr lang="en-US" altLang="en-US" dirty="0"/>
              <a:t> System Set-up Guide:</a:t>
            </a:r>
          </a:p>
          <a:p>
            <a:pPr marL="285750" indent="-285750">
              <a:buFont typeface="Arial" panose="020B0604020202020204" pitchFamily="34" charset="0"/>
              <a:buChar char="•"/>
            </a:pPr>
            <a:r>
              <a:rPr lang="en-US" altLang="en-US" dirty="0"/>
              <a:t>Preparation &amp; Installation</a:t>
            </a:r>
          </a:p>
          <a:p>
            <a:pPr marL="285750" indent="-285750">
              <a:buFont typeface="Arial" panose="020B0604020202020204" pitchFamily="34" charset="0"/>
              <a:buChar char="•"/>
            </a:pPr>
            <a:r>
              <a:rPr lang="en-US" altLang="en-US" dirty="0"/>
              <a:t>Priming the System</a:t>
            </a:r>
          </a:p>
          <a:p>
            <a:pPr marL="285750" indent="-285750">
              <a:buFont typeface="Arial" panose="020B0604020202020204" pitchFamily="34" charset="0"/>
              <a:buChar char="•"/>
            </a:pPr>
            <a:r>
              <a:rPr lang="en-US" altLang="en-US" dirty="0"/>
              <a:t>Connecting to the Patient</a:t>
            </a:r>
          </a:p>
          <a:p>
            <a:pPr marL="285750" indent="-285750">
              <a:buFont typeface="Arial" panose="020B0604020202020204" pitchFamily="34" charset="0"/>
              <a:buChar char="•"/>
            </a:pPr>
            <a:r>
              <a:rPr lang="en-US" altLang="en-US" dirty="0"/>
              <a:t>Starting Perfusion</a:t>
            </a:r>
          </a:p>
          <a:p>
            <a:pPr marL="285750" indent="-285750">
              <a:buFont typeface="Arial" panose="020B0604020202020204" pitchFamily="34" charset="0"/>
              <a:buChar char="•"/>
            </a:pPr>
            <a:r>
              <a:rPr lang="en-US" altLang="en-US" dirty="0"/>
              <a:t>Ending Perfusion</a:t>
            </a:r>
          </a:p>
        </p:txBody>
      </p:sp>
      <p:sp>
        <p:nvSpPr>
          <p:cNvPr id="44036" name="Date Placeholder 3"/>
          <p:cNvSpPr>
            <a:spLocks noGrp="1"/>
          </p:cNvSpPr>
          <p:nvPr>
            <p:ph type="dt" sz="half" idx="10"/>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4037" name="Footer Placeholder 4"/>
          <p:cNvSpPr>
            <a:spLocks noGrp="1"/>
          </p:cNvSpPr>
          <p:nvPr>
            <p:ph type="ftr" sz="quarter" idx="11"/>
            <p:custDataLst>
              <p:tags r:id="rId4"/>
            </p:custDataLst>
          </p:nvPr>
        </p:nvSpPr>
        <p:spPr>
          <a:xfrm>
            <a:off x="0" y="6257925"/>
            <a:ext cx="8645525" cy="107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6656"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4038" name="Slide Number Placeholder 5"/>
          <p:cNvSpPr>
            <a:spLocks noGrp="1"/>
          </p:cNvSpPr>
          <p:nvPr>
            <p:ph type="sldNum" sz="quarter" idx="12"/>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C20BFBD1-922D-4ADB-B962-4E948A5CB36E}" type="slidenum">
              <a:rPr lang="en-US" altLang="en-US"/>
              <a:pPr/>
              <a:t>44</a:t>
            </a:fld>
            <a:endParaRPr lang="en-US" altLang="en-US"/>
          </a:p>
        </p:txBody>
      </p:sp>
      <p:pic>
        <p:nvPicPr>
          <p:cNvPr id="2" name="Grafik 1"/>
          <p:cNvPicPr>
            <a:picLocks noChangeAspect="1"/>
          </p:cNvPicPr>
          <p:nvPr/>
        </p:nvPicPr>
        <p:blipFill>
          <a:blip r:embed="rId8"/>
          <a:stretch>
            <a:fillRect/>
          </a:stretch>
        </p:blipFill>
        <p:spPr>
          <a:xfrm>
            <a:off x="6094800" y="1648742"/>
            <a:ext cx="6017001" cy="42431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 name="Grafik 2">
            <a:hlinkClick r:id="rId9"/>
          </p:cNvPr>
          <p:cNvPicPr>
            <a:picLocks noChangeAspect="1"/>
          </p:cNvPicPr>
          <p:nvPr/>
        </p:nvPicPr>
        <p:blipFill>
          <a:blip r:embed="rId10"/>
          <a:stretch>
            <a:fillRect/>
          </a:stretch>
        </p:blipFill>
        <p:spPr>
          <a:xfrm>
            <a:off x="6172200" y="4550979"/>
            <a:ext cx="5705727" cy="132408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5960400" y="0"/>
            <a:ext cx="6231600" cy="6165056"/>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DE" sz="1600" dirty="0" smtClean="0">
                <a:solidFill>
                  <a:schemeClr val="tx1"/>
                </a:solidFill>
              </a:rPr>
              <a:t>     </a:t>
            </a:r>
            <a:endParaRPr lang="en-US" sz="1600" dirty="0" smtClean="0">
              <a:solidFill>
                <a:schemeClr val="tx1"/>
              </a:solidFill>
            </a:endParaRPr>
          </a:p>
        </p:txBody>
      </p:sp>
      <p:graphicFrame>
        <p:nvGraphicFramePr>
          <p:cNvPr id="45058" name="Object 9" hidden="1"/>
          <p:cNvGraphicFramePr>
            <a:graphicFrameLocks noChangeAspect="1"/>
          </p:cNvGraphicFramePr>
          <p:nvPr>
            <p:custDataLst>
              <p:tags r:id="rId2"/>
            </p:custDataLst>
            <p:extLst>
              <p:ext uri="{D42A27DB-BD31-4B8C-83A1-F6EECF244321}">
                <p14:modId xmlns:p14="http://schemas.microsoft.com/office/powerpoint/2010/main" val="3567036071"/>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2043" name="think-cell Slide" r:id="rId9" imgW="360" imgH="360" progId="">
                  <p:embed/>
                </p:oleObj>
              </mc:Choice>
              <mc:Fallback>
                <p:oleObj name="think-cell Slide" r:id="rId9" imgW="360" imgH="360" progId="">
                  <p:embed/>
                  <p:pic>
                    <p:nvPicPr>
                      <p:cNvPr id="0" name="Object 9"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59" name="Title 1"/>
          <p:cNvSpPr>
            <a:spLocks noGrp="1"/>
          </p:cNvSpPr>
          <p:nvPr>
            <p:ph type="ctrTitle"/>
            <p:custDataLst>
              <p:tags r:id="rId3"/>
            </p:custDataLst>
          </p:nvPr>
        </p:nvSpPr>
        <p:spPr bwMode="auto">
          <a:xfrm>
            <a:off x="695325" y="403224"/>
            <a:ext cx="4941888" cy="3498117"/>
          </a:xfrm>
        </p:spPr>
        <p:txBody>
          <a:bodyPr wrap="square" numCol="1" compatLnSpc="1">
            <a:prstTxWarp prst="textNoShape">
              <a:avLst/>
            </a:prstTxWarp>
          </a:bodyPr>
          <a:lstStyle/>
          <a:p>
            <a:r>
              <a:rPr lang="en-US" altLang="en-US" dirty="0">
                <a:solidFill>
                  <a:srgbClr val="F39200"/>
                </a:solidFill>
              </a:rPr>
              <a:t>Patient Safety Mechanisms</a:t>
            </a:r>
          </a:p>
        </p:txBody>
      </p:sp>
      <p:sp>
        <p:nvSpPr>
          <p:cNvPr id="45061"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5062"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5063"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CE972F20-0CFE-4EF2-A434-D87F065127D3}" type="slidenum">
              <a:rPr lang="en-US" altLang="en-US"/>
              <a:pPr/>
              <a:t>45</a:t>
            </a:fld>
            <a:endParaRPr lang="en-US" altLang="en-US"/>
          </a:p>
        </p:txBody>
      </p:sp>
      <p:pic>
        <p:nvPicPr>
          <p:cNvPr id="2" name="Grafik 1"/>
          <p:cNvPicPr>
            <a:picLocks noChangeAspect="1"/>
          </p:cNvPicPr>
          <p:nvPr/>
        </p:nvPicPr>
        <p:blipFill rotWithShape="1">
          <a:blip r:embed="rId11" cstate="print">
            <a:extLst>
              <a:ext uri="{28A0092B-C50C-407E-A947-70E740481C1C}">
                <a14:useLocalDpi xmlns:a14="http://schemas.microsoft.com/office/drawing/2010/main" val="0"/>
              </a:ext>
            </a:extLst>
          </a:blip>
          <a:srcRect l="15532"/>
          <a:stretch/>
        </p:blipFill>
        <p:spPr>
          <a:xfrm>
            <a:off x="6393688" y="0"/>
            <a:ext cx="5587999" cy="6215746"/>
          </a:xfrm>
          <a:prstGeom prst="rect">
            <a:avLst/>
          </a:prstGeom>
        </p:spPr>
      </p:pic>
      <p:sp>
        <p:nvSpPr>
          <p:cNvPr id="4" name="Rechteck 3"/>
          <p:cNvSpPr/>
          <p:nvPr/>
        </p:nvSpPr>
        <p:spPr>
          <a:xfrm>
            <a:off x="6393688" y="3901341"/>
            <a:ext cx="767399" cy="1841913"/>
          </a:xfrm>
          <a:prstGeom prst="rect">
            <a:avLst/>
          </a:prstGeom>
          <a:gradFill flip="none" rotWithShape="1">
            <a:gsLst>
              <a:gs pos="0">
                <a:schemeClr val="bg1"/>
              </a:gs>
              <a:gs pos="100000">
                <a:schemeClr val="bg1">
                  <a:alpha val="0"/>
                </a:schemeClr>
              </a:gs>
            </a:gsLst>
            <a:lin ang="0" scaled="0"/>
            <a:tileRect/>
          </a:gra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smtClean="0">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4"/>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rcRect r="1414"/>
          <a:stretch>
            <a:fillRect/>
          </a:stretch>
        </p:blipFill>
        <p:spPr bwMode="auto">
          <a:xfrm>
            <a:off x="8473358" y="387980"/>
            <a:ext cx="2599949" cy="196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nhaltsplatzhalter 5"/>
          <p:cNvPicPr>
            <a:picLocks noGrp="1" noChangeAspect="1"/>
          </p:cNvPicPr>
          <p:nvPr>
            <p:ph idx="1"/>
          </p:nvPr>
        </p:nvPicPr>
        <p:blipFill>
          <a:blip r:embed="rId16" cstate="print">
            <a:extLst>
              <a:ext uri="{28A0092B-C50C-407E-A947-70E740481C1C}">
                <a14:useLocalDpi xmlns:a14="http://schemas.microsoft.com/office/drawing/2010/main" val="0"/>
              </a:ext>
            </a:extLst>
          </a:blip>
          <a:stretch>
            <a:fillRect/>
          </a:stretch>
        </p:blipFill>
        <p:spPr>
          <a:xfrm>
            <a:off x="346075" y="1426048"/>
            <a:ext cx="4429125" cy="2826511"/>
          </a:xfrm>
        </p:spPr>
      </p:pic>
      <p:sp>
        <p:nvSpPr>
          <p:cNvPr id="3" name="Content Placeholder 2"/>
          <p:cNvSpPr>
            <a:spLocks noGrp="1"/>
          </p:cNvSpPr>
          <p:nvPr>
            <p:ph idx="14"/>
            <p:custDataLst>
              <p:tags r:id="rId2"/>
            </p:custDataLst>
          </p:nvPr>
        </p:nvSpPr>
        <p:spPr>
          <a:xfrm>
            <a:off x="6275998" y="2352836"/>
            <a:ext cx="5220674" cy="4248001"/>
          </a:xfrm>
        </p:spPr>
        <p:txBody>
          <a:bodyPr/>
          <a:lstStyle/>
          <a:p>
            <a:pPr marL="228600" indent="-228600" fontAlgn="auto">
              <a:spcAft>
                <a:spcPts val="0"/>
              </a:spcAft>
              <a:buFont typeface="+mj-lt"/>
              <a:buAutoNum type="arabicPeriod"/>
              <a:defRPr/>
            </a:pPr>
            <a:r>
              <a:rPr lang="en-US" sz="1200" dirty="0"/>
              <a:t>Clamp red and blue lines.</a:t>
            </a:r>
          </a:p>
          <a:p>
            <a:pPr marL="228600" indent="-228600" fontAlgn="auto">
              <a:spcAft>
                <a:spcPts val="0"/>
              </a:spcAft>
              <a:buFont typeface="+mj-lt"/>
              <a:buAutoNum type="arabicPeriod"/>
              <a:defRPr/>
            </a:pPr>
            <a:r>
              <a:rPr lang="en-US" sz="1200" dirty="0"/>
              <a:t>If applicable, mount the Emergency Drive on the </a:t>
            </a:r>
            <a:r>
              <a:rPr lang="en-US" sz="1200" dirty="0" err="1"/>
              <a:t>Cardiohelp</a:t>
            </a:r>
            <a:r>
              <a:rPr lang="en-US" sz="1200" dirty="0"/>
              <a:t> or on the Sprinter Cart Emergency Drive Holder.</a:t>
            </a:r>
          </a:p>
          <a:p>
            <a:pPr marL="228600" indent="-228600" fontAlgn="auto">
              <a:spcAft>
                <a:spcPts val="0"/>
              </a:spcAft>
              <a:buFont typeface="+mj-lt"/>
              <a:buAutoNum type="arabicPeriod"/>
              <a:defRPr/>
            </a:pPr>
            <a:r>
              <a:rPr lang="en-US" sz="1200" dirty="0"/>
              <a:t>Open the Safety Bar</a:t>
            </a:r>
          </a:p>
          <a:p>
            <a:pPr marL="228600" indent="-228600" fontAlgn="auto">
              <a:spcAft>
                <a:spcPts val="0"/>
              </a:spcAft>
              <a:buFont typeface="+mj-lt"/>
              <a:buAutoNum type="arabicPeriod"/>
              <a:defRPr/>
            </a:pPr>
            <a:r>
              <a:rPr lang="en-US" sz="1200" dirty="0"/>
              <a:t>Disconnect: a) Integrated Sensor Cable, b) Venous Probe and c) Transport Guard (if applicable).</a:t>
            </a:r>
          </a:p>
          <a:p>
            <a:pPr marL="228600" indent="-228600" fontAlgn="auto">
              <a:spcAft>
                <a:spcPts val="0"/>
              </a:spcAft>
              <a:buFont typeface="+mj-lt"/>
              <a:buAutoNum type="arabicPeriod"/>
              <a:defRPr/>
            </a:pPr>
            <a:r>
              <a:rPr lang="en-US" sz="1200" dirty="0"/>
              <a:t>If needed, temporarily stop the flow of the Heater Unit and disconnect Water Lines while the HLS Set is being moved.</a:t>
            </a:r>
          </a:p>
          <a:p>
            <a:pPr marL="228600" indent="-228600" fontAlgn="auto">
              <a:spcAft>
                <a:spcPts val="0"/>
              </a:spcAft>
              <a:buFont typeface="+mj-lt"/>
              <a:buAutoNum type="arabicPeriod"/>
              <a:defRPr/>
            </a:pPr>
            <a:r>
              <a:rPr lang="en-US" sz="1200" dirty="0"/>
              <a:t>Disconnect the HLS Set from the </a:t>
            </a:r>
            <a:r>
              <a:rPr lang="en-US" sz="1200" dirty="0" err="1"/>
              <a:t>Cardiohelp</a:t>
            </a:r>
            <a:r>
              <a:rPr lang="en-US" sz="1200" dirty="0"/>
              <a:t>.</a:t>
            </a:r>
          </a:p>
          <a:p>
            <a:pPr marL="228600" indent="-228600" fontAlgn="auto">
              <a:spcAft>
                <a:spcPts val="0"/>
              </a:spcAft>
              <a:buFont typeface="+mj-lt"/>
              <a:buAutoNum type="arabicPeriod"/>
              <a:defRPr/>
            </a:pPr>
            <a:r>
              <a:rPr lang="en-US" sz="1200" dirty="0"/>
              <a:t> </a:t>
            </a:r>
            <a:r>
              <a:rPr lang="en-US" sz="1200" dirty="0">
                <a:solidFill>
                  <a:schemeClr val="accent1">
                    <a:lumMod val="50000"/>
                    <a:lumOff val="50000"/>
                  </a:schemeClr>
                </a:solidFill>
              </a:rPr>
              <a:t>[1]</a:t>
            </a:r>
            <a:r>
              <a:rPr lang="en-US" sz="1200" dirty="0"/>
              <a:t>  Align the top of the HLS Set into the emergency drive puncturing the protective film.  </a:t>
            </a:r>
            <a:r>
              <a:rPr lang="en-US" sz="1200" dirty="0">
                <a:solidFill>
                  <a:schemeClr val="accent1">
                    <a:lumMod val="50000"/>
                    <a:lumOff val="50000"/>
                  </a:schemeClr>
                </a:solidFill>
              </a:rPr>
              <a:t>[2]</a:t>
            </a:r>
            <a:r>
              <a:rPr lang="en-US" sz="1200" dirty="0"/>
              <a:t> Press the locking switch while swinging the bottom part of the HLS Set into place.</a:t>
            </a:r>
          </a:p>
          <a:p>
            <a:pPr marL="228600" indent="-228600" fontAlgn="auto">
              <a:spcAft>
                <a:spcPts val="0"/>
              </a:spcAft>
              <a:buFont typeface="+mj-lt"/>
              <a:buAutoNum type="arabicPeriod"/>
              <a:defRPr/>
            </a:pPr>
            <a:r>
              <a:rPr lang="en-US" sz="1200" dirty="0"/>
              <a:t>Release clamps and start turning the hand crank clockwise at the desired speed.</a:t>
            </a:r>
          </a:p>
          <a:p>
            <a:pPr marL="228600" indent="-228600" fontAlgn="auto">
              <a:spcAft>
                <a:spcPts val="0"/>
              </a:spcAft>
              <a:buFont typeface="+mj-lt"/>
              <a:buAutoNum type="arabicPeriod"/>
              <a:defRPr/>
            </a:pPr>
            <a:r>
              <a:rPr lang="en-US" sz="1200" dirty="0"/>
              <a:t>Transfer to new </a:t>
            </a:r>
            <a:r>
              <a:rPr lang="en-US" sz="1200" dirty="0" err="1"/>
              <a:t>Cardiohelp</a:t>
            </a:r>
            <a:r>
              <a:rPr lang="en-US" sz="1200" dirty="0"/>
              <a:t> asap.</a:t>
            </a:r>
          </a:p>
        </p:txBody>
      </p:sp>
      <p:sp>
        <p:nvSpPr>
          <p:cNvPr id="48132"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Emergency Drive</a:t>
            </a:r>
          </a:p>
        </p:txBody>
      </p:sp>
      <p:sp>
        <p:nvSpPr>
          <p:cNvPr id="5" name="Title 4"/>
          <p:cNvSpPr>
            <a:spLocks noGrp="1"/>
          </p:cNvSpPr>
          <p:nvPr>
            <p:ph type="title"/>
            <p:custDataLst>
              <p:tags r:id="rId4"/>
            </p:custDataLst>
          </p:nvPr>
        </p:nvSpPr>
        <p:spPr/>
        <p:txBody>
          <a:bodyPr/>
          <a:lstStyle/>
          <a:p>
            <a:pPr fontAlgn="auto">
              <a:spcAft>
                <a:spcPts val="0"/>
              </a:spcAft>
              <a:defRPr/>
            </a:pPr>
            <a:r>
              <a:rPr lang="en-US" dirty="0"/>
              <a:t>Patient Safety Mechanisms</a:t>
            </a:r>
          </a:p>
        </p:txBody>
      </p:sp>
      <p:sp>
        <p:nvSpPr>
          <p:cNvPr id="48134" name="Date Placeholder 5"/>
          <p:cNvSpPr>
            <a:spLocks noGrp="1"/>
          </p:cNvSpPr>
          <p:nvPr>
            <p:ph type="dt" sz="half"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8135" name="Footer Placeholder 6"/>
          <p:cNvSpPr>
            <a:spLocks noGrp="1"/>
          </p:cNvSpPr>
          <p:nvPr>
            <p:ph type="ftr"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8136" name="Slide Number Placeholder 7"/>
          <p:cNvSpPr>
            <a:spLocks noGrp="1"/>
          </p:cNvSpPr>
          <p:nvPr>
            <p:ph type="sldNum" sz="quarter" idx="17"/>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C212F713-0571-4459-A360-5E85A5006120}" type="slidenum">
              <a:rPr lang="en-US" altLang="en-US"/>
              <a:pPr/>
              <a:t>46</a:t>
            </a:fld>
            <a:endParaRPr lang="en-US" altLang="en-US"/>
          </a:p>
        </p:txBody>
      </p:sp>
      <p:sp>
        <p:nvSpPr>
          <p:cNvPr id="13" name="Rectangle 19"/>
          <p:cNvSpPr>
            <a:spLocks noChangeArrowheads="1"/>
          </p:cNvSpPr>
          <p:nvPr>
            <p:custDataLst>
              <p:tags r:id="rId8"/>
            </p:custDataLst>
          </p:nvPr>
        </p:nvSpPr>
        <p:spPr bwMode="auto">
          <a:xfrm>
            <a:off x="694800" y="4095132"/>
            <a:ext cx="3997325"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sz="1600" dirty="0" smtClean="0"/>
              <a:t>Provides manual drive to the HLS Set if the </a:t>
            </a:r>
            <a:r>
              <a:rPr lang="en-US" altLang="en-US" sz="1600" dirty="0" err="1" smtClean="0"/>
              <a:t>Cardiohelp</a:t>
            </a:r>
            <a:r>
              <a:rPr lang="en-US" altLang="en-US" sz="1600" dirty="0" smtClean="0"/>
              <a:t> fails.</a:t>
            </a:r>
            <a:endParaRPr lang="en-US" altLang="en-US" sz="1600" dirty="0"/>
          </a:p>
        </p:txBody>
      </p:sp>
      <p:grpSp>
        <p:nvGrpSpPr>
          <p:cNvPr id="7" name="Gruppieren 6"/>
          <p:cNvGrpSpPr/>
          <p:nvPr/>
        </p:nvGrpSpPr>
        <p:grpSpPr>
          <a:xfrm>
            <a:off x="694800" y="4787181"/>
            <a:ext cx="4595426" cy="284743"/>
            <a:chOff x="847725" y="4787181"/>
            <a:chExt cx="4595426" cy="284743"/>
          </a:xfrm>
        </p:grpSpPr>
        <p:pic>
          <p:nvPicPr>
            <p:cNvPr id="14" name="Bild 2" descr="Bildergebnis für warning">
              <a:hlinkClick r:id="rId17"/>
            </p:cNvPr>
            <p:cNvPicPr>
              <a:picLocks/>
            </p:cNvPicPr>
            <p:nvPr>
              <p:custDataLst>
                <p:tags r:id="rId11"/>
              </p:custDataLst>
            </p:nvPr>
          </p:nvPicPr>
          <p:blipFill rotWithShape="1">
            <a:blip r:embed="rId18" cstate="print">
              <a:extLst>
                <a:ext uri="{28A0092B-C50C-407E-A947-70E740481C1C}">
                  <a14:useLocalDpi xmlns:a14="http://schemas.microsoft.com/office/drawing/2010/main" val="0"/>
                </a:ext>
              </a:extLst>
            </a:blip>
            <a:srcRect l="3188" t="7992" r="4362" b="9122"/>
            <a:stretch/>
          </p:blipFill>
          <p:spPr bwMode="auto">
            <a:xfrm>
              <a:off x="847725" y="4787181"/>
              <a:ext cx="317598" cy="284743"/>
            </a:xfrm>
            <a:prstGeom prst="rect">
              <a:avLst/>
            </a:prstGeom>
            <a:noFill/>
            <a:ln>
              <a:noFill/>
            </a:ln>
          </p:spPr>
        </p:pic>
        <p:sp>
          <p:nvSpPr>
            <p:cNvPr id="15" name="Rectangle 14"/>
            <p:cNvSpPr>
              <a:spLocks/>
            </p:cNvSpPr>
            <p:nvPr>
              <p:custDataLst>
                <p:tags r:id="rId12"/>
              </p:custDataLst>
            </p:nvPr>
          </p:nvSpPr>
          <p:spPr>
            <a:xfrm>
              <a:off x="1165323" y="4791053"/>
              <a:ext cx="4277828" cy="276999"/>
            </a:xfrm>
            <a:prstGeom prst="rect">
              <a:avLst/>
            </a:prstGeom>
          </p:spPr>
          <p:txBody>
            <a:bodyPr wrap="square">
              <a:spAutoFit/>
            </a:bodyPr>
            <a:lstStyle/>
            <a:p>
              <a:pPr marL="0" lvl="1" indent="0" fontAlgn="auto">
                <a:spcAft>
                  <a:spcPts val="0"/>
                </a:spcAft>
                <a:buNone/>
                <a:defRPr/>
              </a:pPr>
              <a:r>
                <a:rPr lang="en-US" sz="1200" b="1" dirty="0"/>
                <a:t>Always keep Emergency Drive accessible at all times.</a:t>
              </a:r>
            </a:p>
          </p:txBody>
        </p:sp>
      </p:grpSp>
      <p:pic>
        <p:nvPicPr>
          <p:cNvPr id="16" name="Picture 1"/>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rcRect l="10719" t="9885"/>
          <a:stretch>
            <a:fillRect/>
          </a:stretch>
        </p:blipFill>
        <p:spPr bwMode="auto">
          <a:xfrm>
            <a:off x="694800" y="5201896"/>
            <a:ext cx="3540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custDataLst>
              <p:tags r:id="rId10"/>
            </p:custDataLst>
          </p:nvPr>
        </p:nvSpPr>
        <p:spPr bwMode="auto">
          <a:xfrm>
            <a:off x="1048813" y="5158679"/>
            <a:ext cx="4375804" cy="62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36000" tIns="36000" rIns="36000" bIns="36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200" dirty="0"/>
              <a:t>Refer to the </a:t>
            </a:r>
            <a:r>
              <a:rPr lang="en-US" altLang="en-US" sz="1200" dirty="0" err="1"/>
              <a:t>Cardiohelp</a:t>
            </a:r>
            <a:r>
              <a:rPr lang="en-US" altLang="en-US" sz="1200" dirty="0"/>
              <a:t> IFU Section 6.4.4 Using the Emergency Drive with the Disposable HLS Retainer and HLS Set IFU Section 8.3 Replacing the Set</a:t>
            </a:r>
          </a:p>
        </p:txBody>
      </p:sp>
    </p:spTree>
    <p:extLst>
      <p:ext uri="{BB962C8B-B14F-4D97-AF65-F5344CB8AC3E}">
        <p14:creationId xmlns:p14="http://schemas.microsoft.com/office/powerpoint/2010/main" val="1463830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ontent Placeholder 38"/>
          <p:cNvPicPr>
            <a:picLocks noGrp="1" noChangeAspect="1"/>
          </p:cNvPicPr>
          <p:nvPr>
            <p:ph idx="1"/>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767567" y="2135709"/>
            <a:ext cx="4643415" cy="2491175"/>
          </a:xfrm>
          <a:prstGeom prst="rect">
            <a:avLst/>
          </a:prstGeom>
        </p:spPr>
      </p:pic>
      <p:pic>
        <p:nvPicPr>
          <p:cNvPr id="46090" name="Picture 2"/>
          <p:cNvPicPr>
            <a:picLocks noGrp="1" noChangeAspect="1" noChangeArrowheads="1"/>
          </p:cNvPicPr>
          <p:nvPr>
            <p:ph idx="14"/>
            <p:custDataLst>
              <p:tags r:id="rId3"/>
            </p:custDataLst>
          </p:nvPr>
        </p:nvPicPr>
        <p:blipFill>
          <a:blip r:embed="rId17">
            <a:extLst>
              <a:ext uri="{28A0092B-C50C-407E-A947-70E740481C1C}">
                <a14:useLocalDpi xmlns:a14="http://schemas.microsoft.com/office/drawing/2010/main" val="0"/>
              </a:ext>
            </a:extLst>
          </a:blip>
          <a:stretch>
            <a:fillRect/>
          </a:stretch>
        </p:blipFill>
        <p:spPr bwMode="auto">
          <a:xfrm>
            <a:off x="6275388" y="1939330"/>
            <a:ext cx="5221287" cy="3915965"/>
          </a:xfrm>
          <a:noFill/>
          <a:ln w="38100">
            <a:solidFill>
              <a:srgbClr val="C8C8C8"/>
            </a:solidFill>
            <a:miter lim="800000"/>
            <a:headEnd/>
            <a:tailEnd/>
          </a:ln>
          <a:extLst>
            <a:ext uri="{909E8E84-426E-40DD-AFC4-6F175D3DCCD1}">
              <a14:hiddenFill xmlns:a14="http://schemas.microsoft.com/office/drawing/2010/main">
                <a:solidFill>
                  <a:srgbClr val="FFFFFF">
                    <a:alpha val="0"/>
                  </a:srgbClr>
                </a:solidFill>
              </a14:hiddenFill>
            </a:ext>
          </a:extLst>
        </p:spPr>
      </p:pic>
      <p:sp>
        <p:nvSpPr>
          <p:cNvPr id="46084" name="Text Placeholder 3"/>
          <p:cNvSpPr>
            <a:spLocks noGrp="1"/>
          </p:cNvSpPr>
          <p:nvPr>
            <p:ph type="body" sz="quarter" idx="13"/>
            <p:custDataLst>
              <p:tags r:id="rId4"/>
            </p:custDataLst>
          </p:nvPr>
        </p:nvSpPr>
        <p:spPr/>
        <p:txBody>
          <a:bodyPr wrap="square" numCol="1" anchorCtr="0" compatLnSpc="1">
            <a:prstTxWarp prst="textNoShape">
              <a:avLst/>
            </a:prstTxWarp>
          </a:bodyPr>
          <a:lstStyle/>
          <a:p>
            <a:r>
              <a:rPr altLang="en-US" dirty="0">
                <a:solidFill>
                  <a:srgbClr val="F39200"/>
                </a:solidFill>
              </a:rPr>
              <a:t>Emergency Mode</a:t>
            </a:r>
          </a:p>
        </p:txBody>
      </p:sp>
      <p:sp>
        <p:nvSpPr>
          <p:cNvPr id="3" name="Title 2"/>
          <p:cNvSpPr>
            <a:spLocks noGrp="1"/>
          </p:cNvSpPr>
          <p:nvPr>
            <p:ph type="title"/>
            <p:custDataLst>
              <p:tags r:id="rId5"/>
            </p:custDataLst>
          </p:nvPr>
        </p:nvSpPr>
        <p:spPr/>
        <p:txBody>
          <a:bodyPr/>
          <a:lstStyle/>
          <a:p>
            <a:pPr fontAlgn="auto">
              <a:spcAft>
                <a:spcPts val="0"/>
              </a:spcAft>
              <a:defRPr/>
            </a:pPr>
            <a:r>
              <a:rPr lang="en-US" altLang="en-US" dirty="0"/>
              <a:t>Patient Safety Mechanisms</a:t>
            </a:r>
          </a:p>
        </p:txBody>
      </p:sp>
      <p:sp>
        <p:nvSpPr>
          <p:cNvPr id="46086" name="Date Placeholder 4"/>
          <p:cNvSpPr>
            <a:spLocks noGrp="1"/>
          </p:cNvSpPr>
          <p:nvPr>
            <p:ph type="dt" sz="half"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6087" name="Footer Placeholder 5"/>
          <p:cNvSpPr>
            <a:spLocks noGrp="1"/>
          </p:cNvSpPr>
          <p:nvPr>
            <p:ph type="ftr"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46088" name="Slide Number Placeholder 7"/>
          <p:cNvSpPr>
            <a:spLocks noGrp="1"/>
          </p:cNvSpPr>
          <p:nvPr>
            <p:ph type="sldNum" sz="quarter" idx="17"/>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982D6A8E-291E-416A-AACC-F3986944456F}" type="slidenum">
              <a:rPr lang="en-US" altLang="en-US"/>
              <a:pPr/>
              <a:t>47</a:t>
            </a:fld>
            <a:endParaRPr lang="en-US" altLang="en-US"/>
          </a:p>
        </p:txBody>
      </p:sp>
      <p:graphicFrame>
        <p:nvGraphicFramePr>
          <p:cNvPr id="46082" name="Object 10" hidden="1"/>
          <p:cNvGraphicFramePr>
            <a:graphicFrameLocks noChangeAspect="1"/>
          </p:cNvGraphicFramePr>
          <p:nvPr>
            <p:custDataLst>
              <p:tags r:id="rId9"/>
            </p:custDataLst>
            <p:extLst>
              <p:ext uri="{D42A27DB-BD31-4B8C-83A1-F6EECF244321}">
                <p14:modId xmlns:p14="http://schemas.microsoft.com/office/powerpoint/2010/main" val="3132618362"/>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55354" name="think-cell Slide" r:id="rId18" imgW="270" imgH="270" progId="">
                  <p:embed/>
                </p:oleObj>
              </mc:Choice>
              <mc:Fallback>
                <p:oleObj name="think-cell Slide" r:id="rId18" imgW="270" imgH="270" progId="">
                  <p:embed/>
                  <p:pic>
                    <p:nvPicPr>
                      <p:cNvPr id="46082" name="Object 10"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p:cNvSpPr>
            <a:spLocks/>
          </p:cNvSpPr>
          <p:nvPr>
            <p:custDataLst>
              <p:tags r:id="rId10"/>
            </p:custDataLst>
          </p:nvPr>
        </p:nvSpPr>
        <p:spPr>
          <a:xfrm>
            <a:off x="330092" y="4711512"/>
            <a:ext cx="5397265" cy="1200329"/>
          </a:xfrm>
          <a:prstGeom prst="rect">
            <a:avLst/>
          </a:prstGeom>
        </p:spPr>
        <p:txBody>
          <a:bodyPr wrap="square">
            <a:spAutoFit/>
          </a:bodyPr>
          <a:lstStyle/>
          <a:p>
            <a:pPr marL="634111" lvl="3" indent="-285750" fontAlgn="auto">
              <a:spcBef>
                <a:spcPts val="0"/>
              </a:spcBef>
              <a:spcAft>
                <a:spcPts val="0"/>
              </a:spcAft>
              <a:buFont typeface="Arial" panose="020B0604020202020204" pitchFamily="34" charset="0"/>
              <a:buChar char="•"/>
              <a:defRPr/>
            </a:pPr>
            <a:r>
              <a:rPr lang="en-US" sz="1200" dirty="0">
                <a:latin typeface="+mn-lt"/>
                <a:cs typeface="+mn-cs"/>
              </a:rPr>
              <a:t>Activate Emergency Mode: press Emergency Mode button waiting for 3 beeps and release.</a:t>
            </a:r>
          </a:p>
          <a:p>
            <a:pPr marL="634111" lvl="3" indent="-285750" fontAlgn="auto">
              <a:spcBef>
                <a:spcPts val="0"/>
              </a:spcBef>
              <a:spcAft>
                <a:spcPts val="0"/>
              </a:spcAft>
              <a:buFont typeface="Arial" panose="020B0604020202020204" pitchFamily="34" charset="0"/>
              <a:buChar char="•"/>
              <a:defRPr/>
            </a:pPr>
            <a:r>
              <a:rPr lang="en-US" sz="1200" dirty="0">
                <a:latin typeface="+mn-lt"/>
                <a:cs typeface="+mn-cs"/>
              </a:rPr>
              <a:t>Note: alarms are also deactivated (not mentioned in the pop-up message)</a:t>
            </a:r>
          </a:p>
          <a:p>
            <a:pPr marL="634111" lvl="3" indent="-285750" fontAlgn="auto">
              <a:spcBef>
                <a:spcPts val="0"/>
              </a:spcBef>
              <a:spcAft>
                <a:spcPts val="0"/>
              </a:spcAft>
              <a:buFont typeface="Arial" panose="020B0604020202020204" pitchFamily="34" charset="0"/>
              <a:buChar char="•"/>
              <a:defRPr/>
            </a:pPr>
            <a:r>
              <a:rPr lang="en-US" sz="1200" dirty="0">
                <a:latin typeface="+mn-lt"/>
                <a:cs typeface="+mn-cs"/>
              </a:rPr>
              <a:t>Exit Emergency Mode: switch off </a:t>
            </a:r>
            <a:r>
              <a:rPr lang="en-US" sz="1200" dirty="0" err="1">
                <a:latin typeface="+mn-lt"/>
                <a:cs typeface="+mn-cs"/>
              </a:rPr>
              <a:t>Cardiohelp</a:t>
            </a:r>
            <a:r>
              <a:rPr lang="en-US" sz="1200" dirty="0">
                <a:latin typeface="+mn-lt"/>
                <a:cs typeface="+mn-cs"/>
              </a:rPr>
              <a:t> by pressing the Emergency Mode button releasing after 10 beeps and a long tone.</a:t>
            </a:r>
          </a:p>
        </p:txBody>
      </p:sp>
      <p:pic>
        <p:nvPicPr>
          <p:cNvPr id="18" name="Picture 3"/>
          <p:cNvPicPr>
            <a:picLocks noChangeAspect="1" noChangeArrowheads="1"/>
          </p:cNvPicPr>
          <p:nvPr>
            <p:custDataLst>
              <p:tags r:id="rId11"/>
            </p:custDataLst>
          </p:nvPr>
        </p:nvPicPr>
        <p:blipFill rotWithShape="1">
          <a:blip r:embed="rId20">
            <a:extLst>
              <a:ext uri="{28A0092B-C50C-407E-A947-70E740481C1C}">
                <a14:useLocalDpi xmlns:a14="http://schemas.microsoft.com/office/drawing/2010/main" val="0"/>
              </a:ext>
            </a:extLst>
          </a:blip>
          <a:srcRect/>
          <a:stretch/>
        </p:blipFill>
        <p:spPr bwMode="auto">
          <a:xfrm>
            <a:off x="6973888" y="1279525"/>
            <a:ext cx="3973512" cy="809625"/>
          </a:xfrm>
          <a:prstGeom prst="rect">
            <a:avLst/>
          </a:prstGeom>
          <a:noFill/>
          <a:ln w="28575" cap="flat" cmpd="sng">
            <a:solidFill>
              <a:schemeClr val="bg1">
                <a:lumMod val="75000"/>
              </a:schemeClr>
            </a:solidFill>
            <a:prstDash val="solid"/>
            <a:miter lim="800000"/>
            <a:headEnd type="none" w="med" len="med"/>
            <a:tailEnd type="none" w="med" len="med"/>
          </a:ln>
          <a:effectLst/>
        </p:spPr>
      </p:pic>
      <p:sp>
        <p:nvSpPr>
          <p:cNvPr id="46092" name="Rectangle 13"/>
          <p:cNvSpPr>
            <a:spLocks noChangeArrowheads="1"/>
          </p:cNvSpPr>
          <p:nvPr>
            <p:custDataLst>
              <p:tags r:id="rId12"/>
            </p:custDataLst>
          </p:nvPr>
        </p:nvSpPr>
        <p:spPr bwMode="auto">
          <a:xfrm>
            <a:off x="549430" y="1826874"/>
            <a:ext cx="529375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spcBef>
                <a:spcPct val="50000"/>
              </a:spcBef>
              <a:buClr>
                <a:schemeClr val="accent2"/>
              </a:buClr>
            </a:pPr>
            <a:r>
              <a:rPr lang="en-US" altLang="en-US" sz="1600" dirty="0"/>
              <a:t>Safe perfusion even with a damaged display or controls</a:t>
            </a:r>
          </a:p>
        </p:txBody>
      </p:sp>
      <p:cxnSp>
        <p:nvCxnSpPr>
          <p:cNvPr id="13" name="Straight Arrow Connector 12"/>
          <p:cNvCxnSpPr>
            <a:cxnSpLocks/>
          </p:cNvCxnSpPr>
          <p:nvPr>
            <p:custDataLst>
              <p:tags r:id="rId13"/>
            </p:custDataLst>
          </p:nvPr>
        </p:nvCxnSpPr>
        <p:spPr>
          <a:xfrm flipH="1">
            <a:off x="5437886" y="2576513"/>
            <a:ext cx="359458" cy="420738"/>
          </a:xfrm>
          <a:prstGeom prst="straightConnector1">
            <a:avLst/>
          </a:prstGeom>
          <a:ln w="25400">
            <a:solidFill>
              <a:srgbClr val="F39200"/>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458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custDataLst>
              <p:tags r:id="rId1"/>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70" y="1773411"/>
            <a:ext cx="3794760" cy="4247804"/>
          </a:xfrm>
        </p:spPr>
      </p:pic>
      <p:sp>
        <p:nvSpPr>
          <p:cNvPr id="49154" name="Content Placeholder 2"/>
          <p:cNvSpPr>
            <a:spLocks noGrp="1"/>
          </p:cNvSpPr>
          <p:nvPr>
            <p:ph idx="14"/>
            <p:custDataLst>
              <p:tags r:id="rId2"/>
            </p:custDataLst>
          </p:nvPr>
        </p:nvSpPr>
        <p:spPr>
          <a:xfrm>
            <a:off x="4208630" y="1773411"/>
            <a:ext cx="7288042" cy="4247828"/>
          </a:xfrm>
        </p:spPr>
        <p:txBody>
          <a:bodyPr wrap="square" numCol="1" anchor="t" anchorCtr="0" compatLnSpc="1">
            <a:prstTxWarp prst="textNoShape">
              <a:avLst/>
            </a:prstTxWarp>
          </a:bodyPr>
          <a:lstStyle/>
          <a:p>
            <a:r>
              <a:rPr lang="en-US" altLang="en-US" b="1" dirty="0"/>
              <a:t>To remove air from the blue line before it has reached the oxygenator.</a:t>
            </a:r>
          </a:p>
          <a:p>
            <a:pPr marL="171450" indent="-171450">
              <a:buFont typeface="Arial" panose="020B0604020202020204" pitchFamily="34" charset="0"/>
              <a:buChar char="•"/>
            </a:pPr>
            <a:r>
              <a:rPr lang="en-US" altLang="en-US" sz="1200" dirty="0" smtClean="0"/>
              <a:t>Clamp </a:t>
            </a:r>
            <a:r>
              <a:rPr lang="en-US" altLang="en-US" sz="1200" dirty="0"/>
              <a:t>Red Line and reduce pump speed to 0 rpm (display will read 0, but continue to turn knob counter-clockwise).</a:t>
            </a:r>
          </a:p>
          <a:p>
            <a:pPr marL="171450" indent="-171450">
              <a:buFont typeface="Arial" panose="020B0604020202020204" pitchFamily="34" charset="0"/>
              <a:buChar char="•"/>
            </a:pPr>
            <a:r>
              <a:rPr lang="en-US" altLang="en-US" sz="1200" dirty="0"/>
              <a:t>Clamp Blue Line and the Venous Cannula.</a:t>
            </a:r>
          </a:p>
          <a:p>
            <a:pPr marL="171450" indent="-171450">
              <a:buFont typeface="Arial" panose="020B0604020202020204" pitchFamily="34" charset="0"/>
              <a:buChar char="•"/>
            </a:pPr>
            <a:r>
              <a:rPr lang="en-US" altLang="en-US" sz="1200" dirty="0"/>
              <a:t>Prime the Emergency Priming Line.</a:t>
            </a:r>
          </a:p>
          <a:p>
            <a:pPr marL="171450" indent="-171450">
              <a:buFont typeface="Arial" panose="020B0604020202020204" pitchFamily="34" charset="0"/>
              <a:buChar char="•"/>
            </a:pPr>
            <a:r>
              <a:rPr lang="en-US" altLang="en-US" sz="1200" dirty="0"/>
              <a:t>Attach Emergency Priming Line to dialysis lock ensuring air-free connection.</a:t>
            </a:r>
          </a:p>
          <a:p>
            <a:pPr marL="171450" indent="-171450">
              <a:buFont typeface="Arial" panose="020B0604020202020204" pitchFamily="34" charset="0"/>
              <a:buChar char="•"/>
            </a:pPr>
            <a:r>
              <a:rPr lang="en-US" altLang="en-US" sz="1200" dirty="0"/>
              <a:t>Disconnect the connection between the venous cannula and the </a:t>
            </a:r>
            <a:r>
              <a:rPr lang="en-US" altLang="en-US" sz="1200" dirty="0" smtClean="0"/>
              <a:t>Blue Line.</a:t>
            </a:r>
            <a:endParaRPr lang="en-US" altLang="en-US" sz="1200" dirty="0"/>
          </a:p>
          <a:p>
            <a:pPr marL="171450" indent="-171450">
              <a:buFont typeface="Arial" panose="020B0604020202020204" pitchFamily="34" charset="0"/>
              <a:buChar char="•"/>
            </a:pPr>
            <a:r>
              <a:rPr lang="en-US" altLang="en-US" sz="1200" dirty="0"/>
              <a:t>Remove air by releasing clamp from the Blue Line and push priming solution retrograde into the </a:t>
            </a:r>
            <a:r>
              <a:rPr lang="en-US" altLang="en-US" sz="1200" dirty="0" smtClean="0"/>
              <a:t>Blue </a:t>
            </a:r>
            <a:r>
              <a:rPr lang="en-US" altLang="en-US" sz="1200" dirty="0"/>
              <a:t>Line. </a:t>
            </a:r>
            <a:endParaRPr lang="en-US" altLang="en-US" sz="1200" dirty="0" smtClean="0"/>
          </a:p>
          <a:p>
            <a:pPr marL="171450" lvl="0" indent="-171450">
              <a:buFont typeface="Arial" panose="020B0604020202020204" pitchFamily="34" charset="0"/>
              <a:buChar char="•"/>
            </a:pPr>
            <a:r>
              <a:rPr lang="en-US" altLang="en-US" sz="1200" dirty="0"/>
              <a:t>Clamp the Emergency Prime Line</a:t>
            </a:r>
            <a:r>
              <a:rPr lang="en-US" altLang="en-US" sz="1200" dirty="0" smtClean="0"/>
              <a:t>.</a:t>
            </a:r>
            <a:endParaRPr lang="en-US" altLang="en-US" sz="1200" dirty="0"/>
          </a:p>
          <a:p>
            <a:pPr marL="171450" indent="-171450">
              <a:buFont typeface="Arial" panose="020B0604020202020204" pitchFamily="34" charset="0"/>
              <a:buChar char="•"/>
            </a:pPr>
            <a:r>
              <a:rPr lang="en-US" altLang="en-US" sz="1200" dirty="0" smtClean="0"/>
              <a:t>Form an air-free connection between the de-aired Blue Line </a:t>
            </a:r>
            <a:r>
              <a:rPr lang="en-US" altLang="en-US" sz="1200" dirty="0" smtClean="0">
                <a:solidFill>
                  <a:srgbClr val="FF0000"/>
                </a:solidFill>
              </a:rPr>
              <a:t>and the venous cannula.</a:t>
            </a:r>
          </a:p>
          <a:p>
            <a:pPr marL="171450" indent="-171450">
              <a:buFont typeface="Arial" panose="020B0604020202020204" pitchFamily="34" charset="0"/>
              <a:buChar char="•"/>
            </a:pPr>
            <a:r>
              <a:rPr lang="en-US" altLang="en-US" sz="1200" dirty="0" smtClean="0"/>
              <a:t>Remove </a:t>
            </a:r>
            <a:r>
              <a:rPr lang="en-US" altLang="en-US" sz="1200" dirty="0"/>
              <a:t>clamp from the Red Line.</a:t>
            </a:r>
          </a:p>
          <a:p>
            <a:pPr marL="171450" indent="-171450">
              <a:buFont typeface="Arial" panose="020B0604020202020204" pitchFamily="34" charset="0"/>
              <a:buChar char="•"/>
            </a:pPr>
            <a:r>
              <a:rPr lang="en-US" altLang="en-US" sz="1200" dirty="0"/>
              <a:t>Reset Venous Bubble Sensor (if applicable).</a:t>
            </a:r>
          </a:p>
          <a:p>
            <a:pPr marL="171450" indent="-171450">
              <a:buFont typeface="Arial" panose="020B0604020202020204" pitchFamily="34" charset="0"/>
              <a:buChar char="•"/>
            </a:pPr>
            <a:r>
              <a:rPr lang="en-US" altLang="en-US" sz="1200" dirty="0"/>
              <a:t>Restart perfusion.</a:t>
            </a:r>
          </a:p>
          <a:p>
            <a:pPr marL="171450" indent="-171450">
              <a:buFont typeface="Arial" panose="020B0604020202020204" pitchFamily="34" charset="0"/>
              <a:buChar char="•"/>
            </a:pPr>
            <a:r>
              <a:rPr lang="en-US" altLang="en-US" sz="1200" dirty="0"/>
              <a:t>Remove Emergency Priming Line.</a:t>
            </a:r>
          </a:p>
          <a:p>
            <a:pPr marL="171450" indent="-171450">
              <a:buFont typeface="Arial" panose="020B0604020202020204" pitchFamily="34" charset="0"/>
              <a:buChar char="•"/>
            </a:pPr>
            <a:endParaRPr lang="en-US" altLang="en-US" sz="1200" dirty="0"/>
          </a:p>
        </p:txBody>
      </p:sp>
      <p:sp>
        <p:nvSpPr>
          <p:cNvPr id="49155"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Emergency Priming Line</a:t>
            </a:r>
          </a:p>
        </p:txBody>
      </p:sp>
      <p:sp>
        <p:nvSpPr>
          <p:cNvPr id="5" name="Title 4"/>
          <p:cNvSpPr>
            <a:spLocks noGrp="1"/>
          </p:cNvSpPr>
          <p:nvPr>
            <p:ph type="title"/>
            <p:custDataLst>
              <p:tags r:id="rId4"/>
            </p:custDataLst>
          </p:nvPr>
        </p:nvSpPr>
        <p:spPr>
          <a:xfrm>
            <a:off x="694800" y="383535"/>
            <a:ext cx="10800000" cy="676800"/>
          </a:xfrm>
        </p:spPr>
        <p:txBody>
          <a:bodyPr/>
          <a:lstStyle/>
          <a:p>
            <a:pPr fontAlgn="auto">
              <a:spcAft>
                <a:spcPts val="0"/>
              </a:spcAft>
              <a:defRPr/>
            </a:pPr>
            <a:r>
              <a:rPr lang="en-US" dirty="0"/>
              <a:t>Patient Safety Mechanisms</a:t>
            </a:r>
          </a:p>
        </p:txBody>
      </p:sp>
      <p:sp>
        <p:nvSpPr>
          <p:cNvPr id="49157" name="Date Placeholder 5"/>
          <p:cNvSpPr>
            <a:spLocks noGrp="1"/>
          </p:cNvSpPr>
          <p:nvPr>
            <p:ph type="dt" sz="half"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49158" name="Footer Placeholder 6"/>
          <p:cNvSpPr>
            <a:spLocks noGrp="1"/>
          </p:cNvSpPr>
          <p:nvPr>
            <p:ph type="ftr"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dirty="0"/>
          </a:p>
        </p:txBody>
      </p:sp>
      <p:sp>
        <p:nvSpPr>
          <p:cNvPr id="49159" name="Slide Number Placeholder 7"/>
          <p:cNvSpPr>
            <a:spLocks noGrp="1"/>
          </p:cNvSpPr>
          <p:nvPr>
            <p:ph type="sldNum" sz="quarter" idx="17"/>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BD351E77-4CDC-4624-8078-B72306D90D42}" type="slidenum">
              <a:rPr lang="en-US" altLang="en-US"/>
              <a:pPr/>
              <a:t>48</a:t>
            </a:fld>
            <a:endParaRPr lang="en-US" altLang="en-US"/>
          </a:p>
        </p:txBody>
      </p:sp>
      <p:sp>
        <p:nvSpPr>
          <p:cNvPr id="2" name="TextBox 1"/>
          <p:cNvSpPr txBox="1">
            <a:spLocks/>
          </p:cNvSpPr>
          <p:nvPr>
            <p:custDataLst>
              <p:tags r:id="rId8"/>
            </p:custDataLst>
          </p:nvPr>
        </p:nvSpPr>
        <p:spPr>
          <a:xfrm>
            <a:off x="5095532" y="6174595"/>
            <a:ext cx="3059113" cy="382587"/>
          </a:xfrm>
          <a:prstGeom prst="rect">
            <a:avLst/>
          </a:prstGeom>
          <a:noFill/>
          <a:ln w="6350">
            <a:noFill/>
          </a:ln>
        </p:spPr>
        <p:txBody>
          <a:bodyPr lIns="36000" tIns="36000" rIns="36000" bIns="36000"/>
          <a:lstStyle/>
          <a:p>
            <a:pPr fontAlgn="auto">
              <a:spcBef>
                <a:spcPts val="600"/>
              </a:spcBef>
              <a:spcAft>
                <a:spcPts val="0"/>
              </a:spcAft>
              <a:defRPr/>
            </a:pPr>
            <a:r>
              <a:rPr lang="en-US" sz="1050" dirty="0">
                <a:latin typeface="+mn-lt"/>
                <a:cs typeface="+mn-cs"/>
              </a:rPr>
              <a:t>See HLS Set IFU Section </a:t>
            </a:r>
            <a:r>
              <a:rPr lang="en-US" sz="1050" b="1" dirty="0">
                <a:latin typeface="+mn-lt"/>
                <a:cs typeface="+mn-cs"/>
              </a:rPr>
              <a:t>8.1 Using the Emergency Priming Line </a:t>
            </a:r>
            <a:r>
              <a:rPr lang="en-US" sz="1050" dirty="0">
                <a:latin typeface="+mn-lt"/>
                <a:cs typeface="+mn-cs"/>
              </a:rPr>
              <a:t>for full instructions.</a:t>
            </a:r>
          </a:p>
        </p:txBody>
      </p:sp>
      <p:cxnSp>
        <p:nvCxnSpPr>
          <p:cNvPr id="12" name="Straight Arrow Connector 11"/>
          <p:cNvCxnSpPr>
            <a:cxnSpLocks/>
          </p:cNvCxnSpPr>
          <p:nvPr>
            <p:custDataLst>
              <p:tags r:id="rId9"/>
            </p:custDataLst>
          </p:nvPr>
        </p:nvCxnSpPr>
        <p:spPr>
          <a:xfrm flipH="1">
            <a:off x="1779215" y="3234531"/>
            <a:ext cx="466725" cy="393700"/>
          </a:xfrm>
          <a:prstGeom prst="straightConnector1">
            <a:avLst/>
          </a:prstGeom>
          <a:ln w="254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pic>
        <p:nvPicPr>
          <p:cNvPr id="49164" name="Picture 8"/>
          <p:cNvPicPr>
            <a:picLocks noChangeAspect="1"/>
          </p:cNvPicPr>
          <p:nvPr>
            <p:custDataLst>
              <p:tags r:id="rId10"/>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687545" y="6174595"/>
            <a:ext cx="40798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2"/>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rcRect/>
          <a:stretch>
            <a:fillRect/>
          </a:stretch>
        </p:blipFill>
        <p:spPr bwMode="auto">
          <a:xfrm>
            <a:off x="8433033" y="4306290"/>
            <a:ext cx="2988500" cy="193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339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5960400" y="0"/>
            <a:ext cx="6231600" cy="6165056"/>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DE" sz="1600" dirty="0" smtClean="0">
                <a:solidFill>
                  <a:schemeClr val="tx1"/>
                </a:solidFill>
              </a:rPr>
              <a:t>     </a:t>
            </a:r>
            <a:endParaRPr lang="en-US" sz="1600" dirty="0" smtClean="0">
              <a:solidFill>
                <a:schemeClr val="tx1"/>
              </a:solidFill>
            </a:endParaRPr>
          </a:p>
        </p:txBody>
      </p:sp>
      <p:graphicFrame>
        <p:nvGraphicFramePr>
          <p:cNvPr id="51202" name="Object 9" hidden="1"/>
          <p:cNvGraphicFramePr>
            <a:graphicFrameLocks noChangeAspect="1"/>
          </p:cNvGraphicFramePr>
          <p:nvPr>
            <p:custDataLst>
              <p:tags r:id="rId2"/>
            </p:custDataLst>
            <p:extLst>
              <p:ext uri="{D42A27DB-BD31-4B8C-83A1-F6EECF244321}">
                <p14:modId xmlns:p14="http://schemas.microsoft.com/office/powerpoint/2010/main" val="148583801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3067" name="think-cell Slide" r:id="rId10" imgW="360" imgH="360" progId="">
                  <p:embed/>
                </p:oleObj>
              </mc:Choice>
              <mc:Fallback>
                <p:oleObj name="think-cell Slide" r:id="rId10" imgW="360" imgH="360" progId="">
                  <p:embed/>
                  <p:pic>
                    <p:nvPicPr>
                      <p:cNvPr id="0" name="Object 9"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3" name="Title 1"/>
          <p:cNvSpPr>
            <a:spLocks noGrp="1"/>
          </p:cNvSpPr>
          <p:nvPr>
            <p:ph type="ctrTitle"/>
            <p:custDataLst>
              <p:tags r:id="rId3"/>
            </p:custDataLst>
          </p:nvPr>
        </p:nvSpPr>
        <p:spPr bwMode="auto"/>
        <p:txBody>
          <a:bodyPr wrap="square" numCol="1" compatLnSpc="1">
            <a:prstTxWarp prst="textNoShape">
              <a:avLst/>
            </a:prstTxWarp>
          </a:bodyPr>
          <a:lstStyle/>
          <a:p>
            <a:r>
              <a:rPr lang="en-US" altLang="en-US" dirty="0">
                <a:solidFill>
                  <a:srgbClr val="F39200"/>
                </a:solidFill>
              </a:rPr>
              <a:t>Transport</a:t>
            </a:r>
          </a:p>
        </p:txBody>
      </p:sp>
      <p:sp>
        <p:nvSpPr>
          <p:cNvPr id="51205"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1206"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1207"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DCBD9DCC-2FD4-4907-9BDA-B432BC044D53}" type="slidenum">
              <a:rPr lang="en-US" altLang="en-US"/>
              <a:pPr/>
              <a:t>49</a:t>
            </a:fld>
            <a:endParaRPr lang="en-US" altLang="en-US"/>
          </a:p>
        </p:txBody>
      </p:sp>
      <p:pic>
        <p:nvPicPr>
          <p:cNvPr id="51208" name="Picture 7"/>
          <p:cNvPicPr>
            <a:picLocks noChangeAspect="1" noChangeArrowheads="1"/>
          </p:cNvPicPr>
          <p:nvPr>
            <p:custDataLst>
              <p:tags r:id="rId7"/>
            </p:custDataLst>
          </p:nvPr>
        </p:nvPicPr>
        <p:blipFill rotWithShape="1">
          <a:blip r:embed="rId12">
            <a:extLst>
              <a:ext uri="{28A0092B-C50C-407E-A947-70E740481C1C}">
                <a14:useLocalDpi xmlns:a14="http://schemas.microsoft.com/office/drawing/2010/main" val="0"/>
              </a:ext>
            </a:extLst>
          </a:blip>
          <a:srcRect t="11499" b="7878"/>
          <a:stretch/>
        </p:blipFill>
        <p:spPr bwMode="auto">
          <a:xfrm>
            <a:off x="5960401" y="0"/>
            <a:ext cx="6231600" cy="61668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5960400" y="0"/>
            <a:ext cx="6231600" cy="6165056"/>
          </a:xfrm>
          <a:prstGeom prst="rect">
            <a:avLst/>
          </a:prstGeom>
          <a:solidFill>
            <a:schemeClr val="bg1"/>
          </a:solidFill>
          <a:ln w="635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DE" sz="1600" dirty="0" smtClean="0">
                <a:solidFill>
                  <a:schemeClr val="tx1"/>
                </a:solidFill>
              </a:rPr>
              <a:t>     </a:t>
            </a:r>
            <a:endParaRPr lang="en-US" sz="1600" dirty="0" smtClean="0">
              <a:solidFill>
                <a:schemeClr val="tx1"/>
              </a:solidFill>
            </a:endParaRPr>
          </a:p>
        </p:txBody>
      </p:sp>
      <p:graphicFrame>
        <p:nvGraphicFramePr>
          <p:cNvPr id="29698" name="Object 9" hidden="1"/>
          <p:cNvGraphicFramePr>
            <a:graphicFrameLocks noChangeAspect="1"/>
          </p:cNvGraphicFramePr>
          <p:nvPr>
            <p:custDataLst>
              <p:tags r:id="rId2"/>
            </p:custDataLst>
            <p:extLst>
              <p:ext uri="{D42A27DB-BD31-4B8C-83A1-F6EECF244321}">
                <p14:modId xmlns:p14="http://schemas.microsoft.com/office/powerpoint/2010/main" val="3958709296"/>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0779" name="think-cell Slide" r:id="rId10" imgW="360" imgH="360" progId="">
                  <p:embed/>
                </p:oleObj>
              </mc:Choice>
              <mc:Fallback>
                <p:oleObj name="think-cell Slide" r:id="rId10" imgW="360" imgH="360" progId="">
                  <p:embed/>
                  <p:pic>
                    <p:nvPicPr>
                      <p:cNvPr id="0" name="Object 9"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699" name="Title 1"/>
          <p:cNvSpPr>
            <a:spLocks noGrp="1"/>
          </p:cNvSpPr>
          <p:nvPr>
            <p:ph type="ctrTitle"/>
            <p:custDataLst>
              <p:tags r:id="rId3"/>
            </p:custDataLst>
          </p:nvPr>
        </p:nvSpPr>
        <p:spPr bwMode="auto">
          <a:xfrm>
            <a:off x="695325" y="403224"/>
            <a:ext cx="4781550" cy="3455975"/>
          </a:xfrm>
        </p:spPr>
        <p:txBody>
          <a:bodyPr wrap="square" numCol="1" compatLnSpc="1">
            <a:prstTxWarp prst="textNoShape">
              <a:avLst/>
            </a:prstTxWarp>
          </a:bodyPr>
          <a:lstStyle/>
          <a:p>
            <a:r>
              <a:rPr lang="en-US" altLang="en-US" dirty="0">
                <a:solidFill>
                  <a:srgbClr val="F39200"/>
                </a:solidFill>
              </a:rPr>
              <a:t>Connections and Components</a:t>
            </a:r>
          </a:p>
        </p:txBody>
      </p:sp>
      <p:sp>
        <p:nvSpPr>
          <p:cNvPr id="29701"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29702"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29703"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714AAEEE-98AB-4583-8B55-AF8D7454CA3B}" type="slidenum">
              <a:rPr lang="en-US" altLang="en-US"/>
              <a:pPr/>
              <a:t>5</a:t>
            </a:fld>
            <a:endParaRPr lang="en-US" altLang="en-US"/>
          </a:p>
        </p:txBody>
      </p:sp>
      <p:pic>
        <p:nvPicPr>
          <p:cNvPr id="29704" name="Picture 6"/>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7172539" y="-819"/>
            <a:ext cx="4322261" cy="621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9794" y="1362158"/>
            <a:ext cx="3463394" cy="5196016"/>
          </a:xfrm>
          <a:prstGeom prst="rect">
            <a:avLst/>
          </a:prstGeom>
        </p:spPr>
      </p:pic>
      <p:graphicFrame>
        <p:nvGraphicFramePr>
          <p:cNvPr id="52226" name="Object 10" hidden="1"/>
          <p:cNvGraphicFramePr>
            <a:graphicFrameLocks noChangeAspect="1"/>
          </p:cNvGraphicFramePr>
          <p:nvPr>
            <p:custDataLst>
              <p:tags r:id="rId2"/>
            </p:custDataLst>
            <p:extLst>
              <p:ext uri="{D42A27DB-BD31-4B8C-83A1-F6EECF244321}">
                <p14:modId xmlns:p14="http://schemas.microsoft.com/office/powerpoint/2010/main" val="3397470063"/>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9994" name="think-cell Slide" r:id="rId20" imgW="270" imgH="270" progId="">
                  <p:embed/>
                </p:oleObj>
              </mc:Choice>
              <mc:Fallback>
                <p:oleObj name="think-cell Slide" r:id="rId20" imgW="270" imgH="270" progId="">
                  <p:embed/>
                  <p:pic>
                    <p:nvPicPr>
                      <p:cNvPr id="0" name="Object 10"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7"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Transport Accessories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a:t>Transport</a:t>
            </a:r>
            <a:endParaRPr lang="en-US" dirty="0"/>
          </a:p>
        </p:txBody>
      </p:sp>
      <p:sp>
        <p:nvSpPr>
          <p:cNvPr id="52229"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2230"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2231"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CE13035A-DCE2-48DB-B1D4-B784844D342D}" type="slidenum">
              <a:rPr lang="en-US" altLang="en-US"/>
              <a:pPr/>
              <a:t>50</a:t>
            </a:fld>
            <a:endParaRPr lang="en-US" altLang="en-US"/>
          </a:p>
        </p:txBody>
      </p:sp>
      <p:grpSp>
        <p:nvGrpSpPr>
          <p:cNvPr id="52233" name="Group 265243"/>
          <p:cNvGrpSpPr>
            <a:grpSpLocks/>
          </p:cNvGrpSpPr>
          <p:nvPr>
            <p:custDataLst>
              <p:tags r:id="rId8"/>
            </p:custDataLst>
          </p:nvPr>
        </p:nvGrpSpPr>
        <p:grpSpPr bwMode="auto">
          <a:xfrm>
            <a:off x="5018088" y="1220788"/>
            <a:ext cx="3259137" cy="2962275"/>
            <a:chOff x="4980357" y="1385743"/>
            <a:chExt cx="3258671" cy="2961540"/>
          </a:xfrm>
        </p:grpSpPr>
        <p:pic>
          <p:nvPicPr>
            <p:cNvPr id="52242" name="Picture 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80357" y="1385743"/>
              <a:ext cx="2598793" cy="296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42"/>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3902" y="1467323"/>
              <a:ext cx="1525126" cy="143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34" name="Picture 84"/>
          <p:cNvPicPr>
            <a:picLocks noChangeAspect="1" noChangeArrowheads="1"/>
          </p:cNvPicPr>
          <p:nvPr>
            <p:custDataLst>
              <p:tags r:id="rId9"/>
            </p:custDataLst>
          </p:nvPr>
        </p:nvPicPr>
        <p:blipFill>
          <a:blip r:embed="rId24">
            <a:extLst>
              <a:ext uri="{28A0092B-C50C-407E-A947-70E740481C1C}">
                <a14:useLocalDpi xmlns:a14="http://schemas.microsoft.com/office/drawing/2010/main" val="0"/>
              </a:ext>
            </a:extLst>
          </a:blip>
          <a:srcRect/>
          <a:stretch>
            <a:fillRect/>
          </a:stretch>
        </p:blipFill>
        <p:spPr bwMode="auto">
          <a:xfrm>
            <a:off x="4868863" y="5000625"/>
            <a:ext cx="18510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8"/>
          <p:cNvPicPr>
            <a:picLocks noChangeAspect="1" noChangeArrowheads="1"/>
          </p:cNvPicPr>
          <p:nvPr>
            <p:custDataLst>
              <p:tags r:id="rId10"/>
            </p:custDataLst>
          </p:nvPr>
        </p:nvPicPr>
        <p:blipFill>
          <a:blip r:embed="rId25">
            <a:extLst>
              <a:ext uri="{28A0092B-C50C-407E-A947-70E740481C1C}">
                <a14:useLocalDpi xmlns:a14="http://schemas.microsoft.com/office/drawing/2010/main" val="0"/>
              </a:ext>
            </a:extLst>
          </a:blip>
          <a:srcRect/>
          <a:stretch>
            <a:fillRect/>
          </a:stretch>
        </p:blipFill>
        <p:spPr bwMode="auto">
          <a:xfrm>
            <a:off x="9232900" y="2017713"/>
            <a:ext cx="2274888"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6" name="TextBox 265265"/>
          <p:cNvSpPr txBox="1">
            <a:spLocks noChangeArrowheads="1"/>
          </p:cNvSpPr>
          <p:nvPr>
            <p:custDataLst>
              <p:tags r:id="rId11"/>
            </p:custDataLst>
          </p:nvPr>
        </p:nvSpPr>
        <p:spPr bwMode="auto">
          <a:xfrm>
            <a:off x="4972050" y="4137025"/>
            <a:ext cx="2565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pPr>
            <a:r>
              <a:rPr lang="en-US" altLang="en-US" sz="1400"/>
              <a:t>Mobile Holder (HKH 8860) includes Protection Cover</a:t>
            </a:r>
          </a:p>
        </p:txBody>
      </p:sp>
      <p:sp>
        <p:nvSpPr>
          <p:cNvPr id="52237" name="TextBox 131"/>
          <p:cNvSpPr txBox="1">
            <a:spLocks noChangeArrowheads="1"/>
          </p:cNvSpPr>
          <p:nvPr>
            <p:custDataLst>
              <p:tags r:id="rId12"/>
            </p:custDataLst>
          </p:nvPr>
        </p:nvSpPr>
        <p:spPr bwMode="auto">
          <a:xfrm>
            <a:off x="4691063" y="6034088"/>
            <a:ext cx="2060575"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pPr>
            <a:r>
              <a:rPr lang="en-US" altLang="en-US" sz="1400"/>
              <a:t>Base Plate (HKH 8850)</a:t>
            </a:r>
          </a:p>
        </p:txBody>
      </p:sp>
      <p:sp>
        <p:nvSpPr>
          <p:cNvPr id="52238" name="TextBox 132"/>
          <p:cNvSpPr txBox="1">
            <a:spLocks noChangeArrowheads="1"/>
          </p:cNvSpPr>
          <p:nvPr>
            <p:custDataLst>
              <p:tags r:id="rId13"/>
            </p:custDataLst>
          </p:nvPr>
        </p:nvSpPr>
        <p:spPr bwMode="auto">
          <a:xfrm>
            <a:off x="7537450" y="6046788"/>
            <a:ext cx="20605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pPr>
            <a:r>
              <a:rPr lang="en-US" altLang="en-US" sz="1400"/>
              <a:t>Wall Holder (HKH 8820) </a:t>
            </a:r>
          </a:p>
        </p:txBody>
      </p:sp>
      <p:sp>
        <p:nvSpPr>
          <p:cNvPr id="52239" name="TextBox 133"/>
          <p:cNvSpPr txBox="1">
            <a:spLocks noChangeArrowheads="1"/>
          </p:cNvSpPr>
          <p:nvPr>
            <p:custDataLst>
              <p:tags r:id="rId14"/>
            </p:custDataLst>
          </p:nvPr>
        </p:nvSpPr>
        <p:spPr bwMode="auto">
          <a:xfrm>
            <a:off x="9283700" y="4335463"/>
            <a:ext cx="20621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pPr>
            <a:r>
              <a:rPr lang="en-US" altLang="en-US" sz="1400"/>
              <a:t>Trolley Transport System</a:t>
            </a:r>
          </a:p>
        </p:txBody>
      </p:sp>
      <p:sp>
        <p:nvSpPr>
          <p:cNvPr id="52240" name="TextBox 134"/>
          <p:cNvSpPr txBox="1">
            <a:spLocks noChangeArrowheads="1"/>
          </p:cNvSpPr>
          <p:nvPr>
            <p:custDataLst>
              <p:tags r:id="rId15"/>
            </p:custDataLst>
          </p:nvPr>
        </p:nvSpPr>
        <p:spPr bwMode="auto">
          <a:xfrm>
            <a:off x="1584204" y="2152913"/>
            <a:ext cx="17113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pPr>
            <a:r>
              <a:rPr lang="en-US" altLang="en-US" sz="1400" dirty="0"/>
              <a:t>Sprinter Cart XL</a:t>
            </a:r>
          </a:p>
        </p:txBody>
      </p:sp>
      <p:pic>
        <p:nvPicPr>
          <p:cNvPr id="52241" name="Grafik 10" descr="Wandhalter_3632_kl.JPG"/>
          <p:cNvPicPr>
            <a:picLocks noChangeAspect="1"/>
          </p:cNvPicPr>
          <p:nvPr>
            <p:custDataLst>
              <p:tags r:id="rId16"/>
            </p:custDataLst>
          </p:nvPr>
        </p:nvPicPr>
        <p:blipFill>
          <a:blip r:embed="rId26">
            <a:extLst>
              <a:ext uri="{28A0092B-C50C-407E-A947-70E740481C1C}">
                <a14:useLocalDpi xmlns:a14="http://schemas.microsoft.com/office/drawing/2010/main" val="0"/>
              </a:ext>
            </a:extLst>
          </a:blip>
          <a:srcRect l="14630" t="6949" r="14001" b="6766"/>
          <a:stretch>
            <a:fillRect/>
          </a:stretch>
        </p:blipFill>
        <p:spPr bwMode="auto">
          <a:xfrm>
            <a:off x="7954963" y="4524375"/>
            <a:ext cx="1225550" cy="1481138"/>
          </a:xfrm>
          <a:prstGeom prst="rect">
            <a:avLst/>
          </a:prstGeom>
          <a:solidFill>
            <a:srgbClr val="000000"/>
          </a:solidFill>
          <a:ln>
            <a:noFill/>
          </a:ln>
          <a:extLs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4"/>
          </p:nvPr>
        </p:nvPicPr>
        <p:blipFill>
          <a:blip r:embed="rId10" cstate="print">
            <a:extLst>
              <a:ext uri="{28A0092B-C50C-407E-A947-70E740481C1C}">
                <a14:useLocalDpi xmlns:a14="http://schemas.microsoft.com/office/drawing/2010/main" val="0"/>
              </a:ext>
            </a:extLst>
          </a:blip>
          <a:stretch>
            <a:fillRect/>
          </a:stretch>
        </p:blipFill>
        <p:spPr>
          <a:xfrm>
            <a:off x="5624430" y="1502239"/>
            <a:ext cx="3708211" cy="3484099"/>
          </a:xfrm>
        </p:spPr>
      </p:pic>
      <p:sp>
        <p:nvSpPr>
          <p:cNvPr id="53250" name="Text Placeholder 3"/>
          <p:cNvSpPr>
            <a:spLocks noGrp="1"/>
          </p:cNvSpPr>
          <p:nvPr>
            <p:ph type="body" sz="quarter" idx="13"/>
            <p:custDataLst>
              <p:tags r:id="rId1"/>
            </p:custDataLst>
          </p:nvPr>
        </p:nvSpPr>
        <p:spPr/>
        <p:txBody>
          <a:bodyPr wrap="square" numCol="1" anchorCtr="0" compatLnSpc="1">
            <a:prstTxWarp prst="textNoShape">
              <a:avLst/>
            </a:prstTxWarp>
          </a:bodyPr>
          <a:lstStyle/>
          <a:p>
            <a:r>
              <a:rPr altLang="en-US" dirty="0">
                <a:solidFill>
                  <a:srgbClr val="F39200"/>
                </a:solidFill>
              </a:rPr>
              <a:t>Transport Accessories</a:t>
            </a:r>
          </a:p>
        </p:txBody>
      </p:sp>
      <p:sp>
        <p:nvSpPr>
          <p:cNvPr id="5" name="Title 4"/>
          <p:cNvSpPr>
            <a:spLocks noGrp="1"/>
          </p:cNvSpPr>
          <p:nvPr>
            <p:ph type="title"/>
            <p:custDataLst>
              <p:tags r:id="rId2"/>
            </p:custDataLst>
          </p:nvPr>
        </p:nvSpPr>
        <p:spPr/>
        <p:txBody>
          <a:bodyPr/>
          <a:lstStyle/>
          <a:p>
            <a:pPr fontAlgn="auto">
              <a:spcAft>
                <a:spcPts val="0"/>
              </a:spcAft>
              <a:defRPr/>
            </a:pPr>
            <a:r>
              <a:rPr lang="en-US" altLang="en-US" sz="1650"/>
              <a:t>Transport</a:t>
            </a:r>
            <a:endParaRPr lang="en-US" sz="1650"/>
          </a:p>
        </p:txBody>
      </p:sp>
      <p:sp>
        <p:nvSpPr>
          <p:cNvPr id="53252" name="Date Placeholder 5"/>
          <p:cNvSpPr>
            <a:spLocks noGrp="1"/>
          </p:cNvSpPr>
          <p:nvPr>
            <p:ph type="dt" sz="half" idx="1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3253" name="Footer Placeholder 6"/>
          <p:cNvSpPr>
            <a:spLocks noGrp="1"/>
          </p:cNvSpPr>
          <p:nvPr>
            <p:ph type="ftr" sz="quarter" idx="16"/>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3254" name="Slide Number Placeholder 7"/>
          <p:cNvSpPr>
            <a:spLocks noGrp="1"/>
          </p:cNvSpPr>
          <p:nvPr>
            <p:ph type="sldNum" sz="quarter" idx="17"/>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61E5234E-6F9C-4228-92CB-7A98E372DA4C}" type="slidenum">
              <a:rPr lang="en-US" altLang="en-US"/>
              <a:pPr/>
              <a:t>51</a:t>
            </a:fld>
            <a:endParaRPr lang="en-US" altLang="en-US"/>
          </a:p>
        </p:txBody>
      </p:sp>
      <p:sp>
        <p:nvSpPr>
          <p:cNvPr id="53258" name="TextBox 13"/>
          <p:cNvSpPr txBox="1">
            <a:spLocks noChangeArrowheads="1"/>
          </p:cNvSpPr>
          <p:nvPr>
            <p:custDataLst>
              <p:tags r:id="rId6"/>
            </p:custDataLst>
          </p:nvPr>
        </p:nvSpPr>
        <p:spPr bwMode="auto">
          <a:xfrm>
            <a:off x="695325" y="4986338"/>
            <a:ext cx="469741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600" b="1" dirty="0"/>
              <a:t>Transport Guard</a:t>
            </a:r>
            <a:endParaRPr lang="en-US" altLang="en-US" sz="1600" dirty="0"/>
          </a:p>
          <a:p>
            <a:pPr>
              <a:spcBef>
                <a:spcPts val="600"/>
              </a:spcBef>
            </a:pPr>
            <a:r>
              <a:rPr lang="en-US" altLang="en-US" sz="1600" dirty="0"/>
              <a:t>Provides extra securement for disposables during transport. For inter-hospital transport and intra-hospital transport without a Sprinter Cart.</a:t>
            </a:r>
          </a:p>
        </p:txBody>
      </p:sp>
      <p:sp>
        <p:nvSpPr>
          <p:cNvPr id="53259" name="TextBox 14"/>
          <p:cNvSpPr txBox="1">
            <a:spLocks noChangeArrowheads="1"/>
          </p:cNvSpPr>
          <p:nvPr>
            <p:custDataLst>
              <p:tags r:id="rId7"/>
            </p:custDataLst>
          </p:nvPr>
        </p:nvSpPr>
        <p:spPr bwMode="auto">
          <a:xfrm>
            <a:off x="6513513" y="4986338"/>
            <a:ext cx="44513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600" b="1"/>
              <a:t>Transport Case</a:t>
            </a:r>
            <a:endParaRPr lang="en-US" altLang="en-US" sz="1600"/>
          </a:p>
          <a:p>
            <a:pPr>
              <a:spcBef>
                <a:spcPts val="600"/>
              </a:spcBef>
            </a:pPr>
            <a:r>
              <a:rPr lang="en-US" altLang="en-US" sz="1600"/>
              <a:t>Stores Emergency Drive and Transport Guard when not in use. Emergency drive must be stored in case during inter-hospital transport.</a:t>
            </a:r>
          </a:p>
        </p:txBody>
      </p:sp>
      <p:pic>
        <p:nvPicPr>
          <p:cNvPr id="6" name="Inhaltsplatzhalter 5"/>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695325" y="1773238"/>
            <a:ext cx="4568653" cy="3046563"/>
          </a:xfrm>
        </p:spPr>
      </p:pic>
      <p:pic>
        <p:nvPicPr>
          <p:cNvPr id="8" name="Grafik 7"/>
          <p:cNvPicPr>
            <a:picLocks noChangeAspect="1"/>
          </p:cNvPicPr>
          <p:nvPr/>
        </p:nvPicPr>
        <p:blipFill rotWithShape="1">
          <a:blip r:embed="rId12" cstate="print">
            <a:extLst>
              <a:ext uri="{28A0092B-C50C-407E-A947-70E740481C1C}">
                <a14:useLocalDpi xmlns:a14="http://schemas.microsoft.com/office/drawing/2010/main" val="0"/>
              </a:ext>
            </a:extLst>
          </a:blip>
          <a:srcRect l="16508"/>
          <a:stretch/>
        </p:blipFill>
        <p:spPr>
          <a:xfrm>
            <a:off x="8747038" y="652927"/>
            <a:ext cx="3108214" cy="2754753"/>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10" hidden="1"/>
          <p:cNvGraphicFramePr>
            <a:graphicFrameLocks noChangeAspect="1"/>
          </p:cNvGraphicFramePr>
          <p:nvPr>
            <p:custDataLst>
              <p:tags r:id="rId2"/>
            </p:custDataLst>
            <p:extLst>
              <p:ext uri="{D42A27DB-BD31-4B8C-83A1-F6EECF244321}">
                <p14:modId xmlns:p14="http://schemas.microsoft.com/office/powerpoint/2010/main" val="1406847562"/>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4090" name="think-cell Slide" r:id="rId13" imgW="270" imgH="270" progId="">
                  <p:embed/>
                </p:oleObj>
              </mc:Choice>
              <mc:Fallback>
                <p:oleObj name="think-cell Slide" r:id="rId13" imgW="270" imgH="270" progId="">
                  <p:embed/>
                  <p:pic>
                    <p:nvPicPr>
                      <p:cNvPr id="0" name="Object 1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80" name="Content Placeholder 1"/>
          <p:cNvSpPr>
            <a:spLocks noGrp="1"/>
          </p:cNvSpPr>
          <p:nvPr>
            <p:ph idx="1"/>
            <p:custDataLst>
              <p:tags r:id="rId3"/>
            </p:custDataLst>
          </p:nvPr>
        </p:nvSpPr>
        <p:spPr>
          <a:xfrm>
            <a:off x="695323" y="1773238"/>
            <a:ext cx="6249173" cy="4248001"/>
          </a:xfrm>
        </p:spPr>
        <p:txBody>
          <a:bodyPr wrap="square" numCol="1" anchor="t" anchorCtr="0" compatLnSpc="1">
            <a:prstTxWarp prst="textNoShape">
              <a:avLst/>
            </a:prstTxWarp>
          </a:bodyPr>
          <a:lstStyle/>
          <a:p>
            <a:pPr marL="447675" lvl="1" indent="-285750"/>
            <a:r>
              <a:rPr lang="en-US" altLang="en-US" sz="1600" dirty="0"/>
              <a:t>Disconnect non-essential connections (if applicable: nurse call, USB cable, heater water lines, etc.)</a:t>
            </a:r>
          </a:p>
          <a:p>
            <a:pPr marL="447675" lvl="1" indent="-285750"/>
            <a:r>
              <a:rPr lang="en-US" altLang="en-US" sz="1600" dirty="0"/>
              <a:t>Check function of transport equipment</a:t>
            </a:r>
          </a:p>
          <a:p>
            <a:pPr marL="609600" lvl="2" indent="-285750"/>
            <a:r>
              <a:rPr lang="en-US" altLang="en-US" sz="1600" dirty="0"/>
              <a:t>Mount Transport Guard onto </a:t>
            </a:r>
            <a:r>
              <a:rPr lang="en-US" altLang="en-US" sz="1600" dirty="0" err="1"/>
              <a:t>Cardiohelp</a:t>
            </a:r>
            <a:endParaRPr lang="en-US" altLang="en-US" sz="1600" dirty="0"/>
          </a:p>
          <a:p>
            <a:pPr marL="609600" lvl="2" indent="-285750"/>
            <a:r>
              <a:rPr lang="en-US" altLang="en-US" sz="1600" dirty="0"/>
              <a:t>Transport Emergency Drive with patient in Transport Case</a:t>
            </a:r>
          </a:p>
          <a:p>
            <a:pPr marL="609600" lvl="2" indent="-285750"/>
            <a:r>
              <a:rPr lang="en-US" altLang="en-US" sz="1600" dirty="0"/>
              <a:t>Bring protective (rain) cover</a:t>
            </a:r>
          </a:p>
          <a:p>
            <a:pPr marL="447675" lvl="1" indent="-285750"/>
            <a:r>
              <a:rPr lang="en-US" altLang="en-US" sz="1600" dirty="0"/>
              <a:t>Transfer gas supply (gas tank)</a:t>
            </a:r>
          </a:p>
          <a:p>
            <a:pPr marL="447675" lvl="1" indent="-285750"/>
            <a:r>
              <a:rPr lang="en-US" altLang="en-US" sz="1600" dirty="0"/>
              <a:t>Unplug from electrical outlet and check batteries. Recommend leaving power cable plugged into </a:t>
            </a:r>
            <a:r>
              <a:rPr lang="en-US" altLang="en-US" sz="1600" dirty="0" err="1"/>
              <a:t>Cardiohelp</a:t>
            </a:r>
            <a:r>
              <a:rPr lang="en-US" altLang="en-US" sz="1600" dirty="0"/>
              <a:t>, but use </a:t>
            </a:r>
            <a:r>
              <a:rPr lang="en-US" altLang="en-US" sz="1600" dirty="0">
                <a:solidFill>
                  <a:srgbClr val="F39200"/>
                </a:solidFill>
              </a:rPr>
              <a:t>yellow plug cover </a:t>
            </a:r>
            <a:r>
              <a:rPr lang="en-US" altLang="en-US" sz="1600" dirty="0"/>
              <a:t>if it is removed.</a:t>
            </a:r>
          </a:p>
          <a:p>
            <a:pPr marL="447675" lvl="1" indent="-285750"/>
            <a:r>
              <a:rPr lang="en-US" altLang="en-US" sz="1600" dirty="0"/>
              <a:t>Mount </a:t>
            </a:r>
            <a:r>
              <a:rPr lang="en-US" altLang="en-US" sz="1600" dirty="0" err="1"/>
              <a:t>Cardiohelp</a:t>
            </a:r>
            <a:r>
              <a:rPr lang="en-US" altLang="en-US" sz="1600" dirty="0"/>
              <a:t> on Transport Accessories including Mobile Holder.</a:t>
            </a:r>
          </a:p>
        </p:txBody>
      </p:sp>
      <p:pic>
        <p:nvPicPr>
          <p:cNvPr id="54281" name="Content Placeholder 8"/>
          <p:cNvPicPr>
            <a:picLocks noGrp="1" noChangeAspect="1"/>
          </p:cNvPicPr>
          <p:nvPr>
            <p:ph idx="14"/>
            <p:custDataLst>
              <p:tags r:id="rId4"/>
            </p:custDataLst>
          </p:nvPr>
        </p:nvPicPr>
        <p:blipFill rotWithShape="1">
          <a:blip r:embed="rId15">
            <a:extLst>
              <a:ext uri="{28A0092B-C50C-407E-A947-70E740481C1C}">
                <a14:useLocalDpi xmlns:a14="http://schemas.microsoft.com/office/drawing/2010/main" val="0"/>
              </a:ext>
            </a:extLst>
          </a:blip>
          <a:srcRect l="24385" r="29318"/>
          <a:stretch/>
        </p:blipFill>
        <p:spPr>
          <a:xfrm>
            <a:off x="7324693" y="-19318"/>
            <a:ext cx="4170405" cy="6002904"/>
          </a:xfrm>
        </p:spPr>
      </p:pic>
      <p:sp>
        <p:nvSpPr>
          <p:cNvPr id="54275" name="Text Placeholder 3"/>
          <p:cNvSpPr>
            <a:spLocks noGrp="1"/>
          </p:cNvSpPr>
          <p:nvPr>
            <p:ph type="body" sz="quarter" idx="13"/>
            <p:custDataLst>
              <p:tags r:id="rId5"/>
            </p:custDataLst>
          </p:nvPr>
        </p:nvSpPr>
        <p:spPr/>
        <p:txBody>
          <a:bodyPr wrap="square" numCol="1" anchorCtr="0" compatLnSpc="1">
            <a:prstTxWarp prst="textNoShape">
              <a:avLst/>
            </a:prstTxWarp>
          </a:bodyPr>
          <a:lstStyle/>
          <a:p>
            <a:r>
              <a:rPr altLang="en-US" dirty="0">
                <a:solidFill>
                  <a:srgbClr val="F39200"/>
                </a:solidFill>
              </a:rPr>
              <a:t>Preparing for Inter-Hospital Transport</a:t>
            </a:r>
          </a:p>
        </p:txBody>
      </p:sp>
      <p:sp>
        <p:nvSpPr>
          <p:cNvPr id="3" name="Title 2"/>
          <p:cNvSpPr>
            <a:spLocks noGrp="1"/>
          </p:cNvSpPr>
          <p:nvPr>
            <p:ph type="title"/>
            <p:custDataLst>
              <p:tags r:id="rId6"/>
            </p:custDataLst>
          </p:nvPr>
        </p:nvSpPr>
        <p:spPr>
          <a:xfrm>
            <a:off x="696674" y="405120"/>
            <a:ext cx="10800000" cy="676800"/>
          </a:xfrm>
        </p:spPr>
        <p:txBody>
          <a:bodyPr/>
          <a:lstStyle/>
          <a:p>
            <a:pPr fontAlgn="auto">
              <a:spcAft>
                <a:spcPts val="0"/>
              </a:spcAft>
              <a:defRPr/>
            </a:pPr>
            <a:r>
              <a:rPr lang="en-US" altLang="en-US" dirty="0"/>
              <a:t>Transport</a:t>
            </a:r>
            <a:endParaRPr lang="en-US" dirty="0"/>
          </a:p>
        </p:txBody>
      </p:sp>
      <p:sp>
        <p:nvSpPr>
          <p:cNvPr id="54277" name="Date Placeholder 4"/>
          <p:cNvSpPr>
            <a:spLocks noGrp="1"/>
          </p:cNvSpPr>
          <p:nvPr>
            <p:ph type="dt" sz="half" idx="15"/>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4278" name="Footer Placeholder 5"/>
          <p:cNvSpPr>
            <a:spLocks noGrp="1"/>
          </p:cNvSpPr>
          <p:nvPr>
            <p:ph type="ftr" sz="quarter" idx="16"/>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4279" name="Slide Number Placeholder 6"/>
          <p:cNvSpPr>
            <a:spLocks noGrp="1"/>
          </p:cNvSpPr>
          <p:nvPr>
            <p:ph type="sldNum" sz="quarter" idx="17"/>
            <p:custDataLst>
              <p:tags r:id="rId9"/>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06D2D073-1E3E-4E7A-BD67-D5DF9D983B15}" type="slidenum">
              <a:rPr lang="en-US" altLang="en-US"/>
              <a:pPr/>
              <a:t>52</a:t>
            </a:fld>
            <a:endParaRPr lang="en-US" altLang="en-US"/>
          </a:p>
        </p:txBody>
      </p:sp>
      <p:pic>
        <p:nvPicPr>
          <p:cNvPr id="10" name="Picture 42"/>
          <p:cNvPicPr>
            <a:picLocks noChangeAspect="1" noChangeArrowheads="1"/>
          </p:cNvPicPr>
          <p:nvPr>
            <p:custDataLst>
              <p:tags r:id="rId10"/>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5415" y="5214794"/>
            <a:ext cx="1525344" cy="143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9" hidden="1"/>
          <p:cNvGraphicFramePr>
            <a:graphicFrameLocks noChangeAspect="1"/>
          </p:cNvGraphicFramePr>
          <p:nvPr>
            <p:custDataLst>
              <p:tags r:id="rId2"/>
            </p:custDataLst>
            <p:extLst>
              <p:ext uri="{D42A27DB-BD31-4B8C-83A1-F6EECF244321}">
                <p14:modId xmlns:p14="http://schemas.microsoft.com/office/powerpoint/2010/main" val="1449725306"/>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21561" name="think-cell Slide" r:id="rId9" imgW="360" imgH="360" progId="">
                  <p:embed/>
                </p:oleObj>
              </mc:Choice>
              <mc:Fallback>
                <p:oleObj name="think-cell Slide" r:id="rId9" imgW="360" imgH="360" progId="">
                  <p:embed/>
                  <p:pic>
                    <p:nvPicPr>
                      <p:cNvPr id="0" name="Object 9"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299" name="Title 1"/>
          <p:cNvSpPr>
            <a:spLocks noGrp="1"/>
          </p:cNvSpPr>
          <p:nvPr>
            <p:ph type="ctrTitle"/>
            <p:custDataLst>
              <p:tags r:id="rId3"/>
            </p:custDataLst>
          </p:nvPr>
        </p:nvSpPr>
        <p:spPr bwMode="auto"/>
        <p:txBody>
          <a:bodyPr wrap="square" numCol="1" compatLnSpc="1">
            <a:prstTxWarp prst="textNoShape">
              <a:avLst/>
            </a:prstTxWarp>
          </a:bodyPr>
          <a:lstStyle/>
          <a:p>
            <a:r>
              <a:rPr lang="en-US" altLang="en-US" dirty="0">
                <a:solidFill>
                  <a:srgbClr val="F39200"/>
                </a:solidFill>
              </a:rPr>
              <a:t>Cleaning</a:t>
            </a:r>
          </a:p>
        </p:txBody>
      </p:sp>
      <p:sp>
        <p:nvSpPr>
          <p:cNvPr id="55301" name="Date Placeholder 3"/>
          <p:cNvSpPr>
            <a:spLocks noGrp="1"/>
          </p:cNvSpPr>
          <p:nvPr>
            <p:ph type="dt" sz="half" idx="10"/>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5302" name="Footer Placeholder 4"/>
          <p:cNvSpPr>
            <a:spLocks noGrp="1"/>
          </p:cNvSpPr>
          <p:nvPr>
            <p:ph type="ftr" sz="quarter" idx="11"/>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5303" name="Slide Number Placeholder 5"/>
          <p:cNvSpPr>
            <a:spLocks noGrp="1"/>
          </p:cNvSpPr>
          <p:nvPr>
            <p:ph type="sldNum" sz="quarter" idx="12"/>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B5AC6B4E-AC1E-4AB4-B8DA-ABCCC352ED8F}" type="slidenum">
              <a:rPr lang="en-US" altLang="en-US"/>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10" hidden="1"/>
          <p:cNvGraphicFramePr>
            <a:graphicFrameLocks noChangeAspect="1"/>
          </p:cNvGraphicFramePr>
          <p:nvPr>
            <p:custDataLst>
              <p:tags r:id="rId2"/>
            </p:custDataLst>
            <p:extLst>
              <p:ext uri="{D42A27DB-BD31-4B8C-83A1-F6EECF244321}">
                <p14:modId xmlns:p14="http://schemas.microsoft.com/office/powerpoint/2010/main" val="82332575"/>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123964" name="think-cell Slide" r:id="rId13" imgW="270" imgH="270" progId="">
                  <p:embed/>
                </p:oleObj>
              </mc:Choice>
              <mc:Fallback>
                <p:oleObj name="think-cell Slide" r:id="rId13" imgW="270" imgH="270" progId="">
                  <p:embed/>
                  <p:pic>
                    <p:nvPicPr>
                      <p:cNvPr id="54274" name="Object 1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80" name="Content Placeholder 1"/>
          <p:cNvSpPr>
            <a:spLocks noGrp="1"/>
          </p:cNvSpPr>
          <p:nvPr>
            <p:ph idx="1"/>
            <p:custDataLst>
              <p:tags r:id="rId3"/>
            </p:custDataLst>
          </p:nvPr>
        </p:nvSpPr>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sz="1600"/>
              <a:t>Clean and disinfect after each use.</a:t>
            </a:r>
          </a:p>
          <a:p>
            <a:pPr marL="171450" indent="-171450">
              <a:buFont typeface="Arial" panose="020B0604020202020204" pitchFamily="34" charset="0"/>
              <a:buChar char="•"/>
            </a:pPr>
            <a:r>
              <a:rPr lang="en-US" altLang="en-US" sz="1600"/>
              <a:t>Only use approved cleaning agents and disinfectants.</a:t>
            </a:r>
          </a:p>
          <a:p>
            <a:pPr marL="171450" indent="-171450">
              <a:buFont typeface="Arial" panose="020B0604020202020204" pitchFamily="34" charset="0"/>
              <a:buChar char="•"/>
            </a:pPr>
            <a:r>
              <a:rPr lang="en-US" altLang="en-US" sz="1600"/>
              <a:t>Cleaning the Venous Probe</a:t>
            </a:r>
          </a:p>
          <a:p>
            <a:pPr marL="495300" lvl="2" indent="-171450"/>
            <a:r>
              <a:rPr lang="en-US" altLang="en-US" sz="1600"/>
              <a:t>Detach push-button for better cleaning.</a:t>
            </a:r>
          </a:p>
          <a:p>
            <a:pPr marL="495300" lvl="2" indent="-171450"/>
            <a:r>
              <a:rPr lang="en-US" altLang="en-US" sz="1600"/>
              <a:t>Only use lint-free cloth and water to clean the Venous Probe’s sensors</a:t>
            </a:r>
          </a:p>
          <a:p>
            <a:pPr marL="495300" lvl="2" indent="-171450"/>
            <a:endParaRPr lang="en-US" altLang="en-US" sz="1600"/>
          </a:p>
          <a:p>
            <a:pPr marL="171450" indent="-171450">
              <a:buFont typeface="Arial" panose="020B0604020202020204" pitchFamily="34" charset="0"/>
              <a:buChar char="•"/>
            </a:pPr>
            <a:endParaRPr lang="en-US" altLang="en-US" sz="1600"/>
          </a:p>
        </p:txBody>
      </p:sp>
      <p:pic>
        <p:nvPicPr>
          <p:cNvPr id="4" name="Content Placeholder 3"/>
          <p:cNvPicPr>
            <a:picLocks noGrp="1" noChangeAspect="1"/>
          </p:cNvPicPr>
          <p:nvPr>
            <p:ph idx="14"/>
            <p:custDataLst>
              <p:tags r:id="rId4"/>
            </p:custDataLst>
          </p:nvPr>
        </p:nvPicPr>
        <p:blipFill rotWithShape="1">
          <a:blip r:embed="rId15">
            <a:extLst>
              <a:ext uri="{28A0092B-C50C-407E-A947-70E740481C1C}">
                <a14:useLocalDpi xmlns:a14="http://schemas.microsoft.com/office/drawing/2010/main" val="0"/>
              </a:ext>
            </a:extLst>
          </a:blip>
          <a:srcRect r="752"/>
          <a:stretch/>
        </p:blipFill>
        <p:spPr>
          <a:xfrm>
            <a:off x="6275389" y="2049372"/>
            <a:ext cx="5182044" cy="3695881"/>
          </a:xfrm>
          <a:prstGeom prst="rect">
            <a:avLst/>
          </a:prstGeom>
        </p:spPr>
      </p:pic>
      <p:sp>
        <p:nvSpPr>
          <p:cNvPr id="3" name="Title 2"/>
          <p:cNvSpPr>
            <a:spLocks noGrp="1"/>
          </p:cNvSpPr>
          <p:nvPr>
            <p:ph type="title"/>
            <p:custDataLst>
              <p:tags r:id="rId5"/>
            </p:custDataLst>
          </p:nvPr>
        </p:nvSpPr>
        <p:spPr/>
        <p:txBody>
          <a:bodyPr/>
          <a:lstStyle/>
          <a:p>
            <a:pPr fontAlgn="auto">
              <a:spcAft>
                <a:spcPts val="0"/>
              </a:spcAft>
              <a:defRPr/>
            </a:pPr>
            <a:r>
              <a:rPr lang="en-US" altLang="en-US" dirty="0"/>
              <a:t>Cleaning</a:t>
            </a:r>
            <a:endParaRPr lang="en-US" dirty="0"/>
          </a:p>
        </p:txBody>
      </p:sp>
      <p:sp>
        <p:nvSpPr>
          <p:cNvPr id="54277" name="Date Placeholder 4"/>
          <p:cNvSpPr>
            <a:spLocks noGrp="1"/>
          </p:cNvSpPr>
          <p:nvPr>
            <p:ph type="dt" sz="half"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54278" name="Footer Placeholder 5"/>
          <p:cNvSpPr>
            <a:spLocks noGrp="1"/>
          </p:cNvSpPr>
          <p:nvPr>
            <p:ph type="ftr"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54279" name="Slide Number Placeholder 6"/>
          <p:cNvSpPr>
            <a:spLocks noGrp="1"/>
          </p:cNvSpPr>
          <p:nvPr>
            <p:ph type="sldNum" sz="quarter" idx="17"/>
            <p:custDataLst>
              <p:tags r:id="rId8"/>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06D2D073-1E3E-4E7A-BD67-D5DF9D983B15}" type="slidenum">
              <a:rPr lang="en-US" altLang="en-US"/>
              <a:pPr/>
              <a:t>54</a:t>
            </a:fld>
            <a:endParaRPr lang="en-US" altLang="en-US"/>
          </a:p>
        </p:txBody>
      </p:sp>
      <p:pic>
        <p:nvPicPr>
          <p:cNvPr id="11" name="Picture 1"/>
          <p:cNvPicPr>
            <a:picLocks noChangeAspect="1"/>
          </p:cNvPicPr>
          <p:nvPr>
            <p:custDataLst>
              <p:tags r:id="rId9"/>
            </p:custDataLst>
          </p:nvPr>
        </p:nvPicPr>
        <p:blipFill>
          <a:blip r:embed="rId16" cstate="print">
            <a:extLst>
              <a:ext uri="{28A0092B-C50C-407E-A947-70E740481C1C}">
                <a14:useLocalDpi xmlns:a14="http://schemas.microsoft.com/office/drawing/2010/main" val="0"/>
              </a:ext>
            </a:extLst>
          </a:blip>
          <a:srcRect l="10719" t="9885"/>
          <a:stretch>
            <a:fillRect/>
          </a:stretch>
        </p:blipFill>
        <p:spPr bwMode="auto">
          <a:xfrm>
            <a:off x="695325" y="5600700"/>
            <a:ext cx="3540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custDataLst>
              <p:tags r:id="rId10"/>
            </p:custDataLst>
          </p:nvPr>
        </p:nvSpPr>
        <p:spPr bwMode="auto">
          <a:xfrm>
            <a:off x="1049337" y="5649912"/>
            <a:ext cx="4505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200"/>
              <a:t>Refer to the Cardiohelp IFU Section 10 Cleaning and Disinfection</a:t>
            </a:r>
          </a:p>
        </p:txBody>
      </p:sp>
    </p:spTree>
    <p:extLst>
      <p:ext uri="{BB962C8B-B14F-4D97-AF65-F5344CB8AC3E}">
        <p14:creationId xmlns:p14="http://schemas.microsoft.com/office/powerpoint/2010/main" val="551067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13"/>
          </p:nvPr>
        </p:nvSpPr>
        <p:spPr/>
        <p:txBody>
          <a:bodyPr/>
          <a:lstStyle/>
          <a:p>
            <a:r>
              <a:rPr lang="de-DE" dirty="0" err="1" smtClean="0"/>
              <a:t>Questions</a:t>
            </a:r>
            <a:r>
              <a:rPr lang="de-DE" dirty="0" smtClean="0"/>
              <a:t>?</a:t>
            </a:r>
            <a:endParaRPr lang="en-US" dirty="0"/>
          </a:p>
        </p:txBody>
      </p:sp>
      <p:sp>
        <p:nvSpPr>
          <p:cNvPr id="15" name="Textplatzhalter 14"/>
          <p:cNvSpPr>
            <a:spLocks noGrp="1"/>
          </p:cNvSpPr>
          <p:nvPr>
            <p:ph type="body" sz="quarter" idx="14"/>
          </p:nvPr>
        </p:nvSpPr>
        <p:spPr>
          <a:xfrm>
            <a:off x="695324" y="3531744"/>
            <a:ext cx="10801349" cy="1112974"/>
          </a:xfrm>
        </p:spPr>
        <p:txBody>
          <a:bodyPr/>
          <a:lstStyle/>
          <a:p>
            <a:pPr>
              <a:lnSpc>
                <a:spcPct val="100000"/>
              </a:lnSpc>
              <a:spcBef>
                <a:spcPts val="0"/>
              </a:spcBef>
            </a:pPr>
            <a:r>
              <a:rPr lang="en-US" sz="800" dirty="0"/>
              <a:t>This document is intended to provide information to an international audience outside of the US. </a:t>
            </a:r>
            <a:endParaRPr lang="en-US" sz="800" dirty="0" smtClean="0"/>
          </a:p>
          <a:p>
            <a:pPr>
              <a:lnSpc>
                <a:spcPct val="100000"/>
              </a:lnSpc>
              <a:spcBef>
                <a:spcPts val="0"/>
              </a:spcBef>
            </a:pPr>
            <a:r>
              <a:rPr lang="en-US" sz="800" dirty="0" smtClean="0"/>
              <a:t>The </a:t>
            </a:r>
            <a:r>
              <a:rPr lang="en-US" sz="800" dirty="0"/>
              <a:t>products in this </a:t>
            </a:r>
            <a:r>
              <a:rPr lang="en-US" sz="800" dirty="0" smtClean="0"/>
              <a:t>brochure may </a:t>
            </a:r>
            <a:r>
              <a:rPr lang="en-US" sz="800" dirty="0"/>
              <a:t>be pending regulatory approvals to be marketed in your country. Contact your </a:t>
            </a:r>
            <a:r>
              <a:rPr lang="en-US" sz="800" dirty="0" err="1"/>
              <a:t>Getinge</a:t>
            </a:r>
            <a:r>
              <a:rPr lang="en-US" sz="800" dirty="0"/>
              <a:t> representative for more information</a:t>
            </a:r>
            <a:r>
              <a:rPr lang="en-US" sz="800" dirty="0" smtClean="0"/>
              <a:t>.</a:t>
            </a:r>
          </a:p>
          <a:p>
            <a:pPr>
              <a:lnSpc>
                <a:spcPct val="100000"/>
              </a:lnSpc>
              <a:spcBef>
                <a:spcPts val="0"/>
              </a:spcBef>
            </a:pPr>
            <a:r>
              <a:rPr lang="en-US" sz="800" dirty="0" err="1"/>
              <a:t>Cardiohelp</a:t>
            </a:r>
            <a:r>
              <a:rPr lang="en-US" sz="800" dirty="0"/>
              <a:t>, Avalon Elite, </a:t>
            </a:r>
            <a:r>
              <a:rPr lang="en-US" sz="800" dirty="0" err="1"/>
              <a:t>Bioline</a:t>
            </a:r>
            <a:r>
              <a:rPr lang="en-US" sz="800" dirty="0"/>
              <a:t> Coating are a registered Trademark by Maquet Cardiopulmonary GmbH</a:t>
            </a:r>
            <a:endParaRPr lang="en-US" sz="800" dirty="0" smtClean="0"/>
          </a:p>
          <a:p>
            <a:pPr>
              <a:lnSpc>
                <a:spcPct val="100000"/>
              </a:lnSpc>
              <a:spcBef>
                <a:spcPts val="0"/>
              </a:spcBef>
            </a:pPr>
            <a:endParaRPr lang="en-US" sz="800" dirty="0"/>
          </a:p>
          <a:p>
            <a:pPr>
              <a:lnSpc>
                <a:spcPct val="100000"/>
              </a:lnSpc>
              <a:spcBef>
                <a:spcPts val="0"/>
              </a:spcBef>
            </a:pPr>
            <a:r>
              <a:rPr lang="en-US" sz="800" b="1" dirty="0"/>
              <a:t>Manufacturer</a:t>
            </a:r>
            <a:r>
              <a:rPr lang="en-US" sz="800" dirty="0"/>
              <a:t> · Maquet Cardiopulmonary GmbH · </a:t>
            </a:r>
            <a:r>
              <a:rPr lang="en-US" sz="800" dirty="0" err="1"/>
              <a:t>Kehler</a:t>
            </a:r>
            <a:r>
              <a:rPr lang="en-US" sz="800" dirty="0"/>
              <a:t> Str. 31 · 76437 Rastatt · Germany · +49 7222 932-0</a:t>
            </a:r>
          </a:p>
        </p:txBody>
      </p:sp>
      <p:sp>
        <p:nvSpPr>
          <p:cNvPr id="4" name="Datumsplatzhalter 3"/>
          <p:cNvSpPr>
            <a:spLocks noGrp="1"/>
          </p:cNvSpPr>
          <p:nvPr>
            <p:ph type="dt" sz="half" idx="23"/>
          </p:nvPr>
        </p:nvSpPr>
        <p:spPr/>
        <p:txBody>
          <a:bodyPr/>
          <a:lstStyle/>
          <a:p>
            <a:pPr>
              <a:defRPr/>
            </a:pPr>
            <a:r>
              <a:rPr lang="en-US" smtClean="0"/>
              <a:t>MCP_PP_10219_EN_1  |  May 2021</a:t>
            </a:r>
            <a:endParaRPr lang="en-US"/>
          </a:p>
        </p:txBody>
      </p:sp>
      <p:sp>
        <p:nvSpPr>
          <p:cNvPr id="5" name="Fußzeilenplatzhalter 4"/>
          <p:cNvSpPr>
            <a:spLocks noGrp="1"/>
          </p:cNvSpPr>
          <p:nvPr>
            <p:ph type="ftr" sz="quarter" idx="24"/>
          </p:nvPr>
        </p:nvSpPr>
        <p:spPr/>
        <p:txBody>
          <a:bodyPr/>
          <a:lstStyle/>
          <a:p>
            <a:pPr>
              <a:defRPr/>
            </a:pPr>
            <a:r>
              <a:rPr lang="en-US" smtClean="0"/>
              <a:t>Cardiohelp Heart-lung Support System  |  User Training  |  OUS</a:t>
            </a:r>
            <a:endParaRPr lang="en-US" dirty="0"/>
          </a:p>
        </p:txBody>
      </p:sp>
      <p:sp>
        <p:nvSpPr>
          <p:cNvPr id="6" name="Foliennummernplatzhalter 5"/>
          <p:cNvSpPr>
            <a:spLocks noGrp="1"/>
          </p:cNvSpPr>
          <p:nvPr>
            <p:ph type="sldNum" sz="quarter" idx="25"/>
          </p:nvPr>
        </p:nvSpPr>
        <p:spPr/>
        <p:txBody>
          <a:bodyPr/>
          <a:lstStyle/>
          <a:p>
            <a:r>
              <a:rPr lang="en-US" altLang="en-US" smtClean="0"/>
              <a:t>Page </a:t>
            </a:r>
            <a:fld id="{E56CA565-3664-46E6-A9BD-C65611AA6AA0}" type="slidenum">
              <a:rPr lang="en-US" altLang="en-US" smtClean="0"/>
              <a:pPr/>
              <a:t>55</a:t>
            </a:fld>
            <a:endParaRPr lang="en-US" altLang="en-US"/>
          </a:p>
        </p:txBody>
      </p:sp>
    </p:spTree>
    <p:extLst>
      <p:ext uri="{BB962C8B-B14F-4D97-AF65-F5344CB8AC3E}">
        <p14:creationId xmlns:p14="http://schemas.microsoft.com/office/powerpoint/2010/main" val="1920871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Placeholder 3"/>
          <p:cNvSpPr>
            <a:spLocks noGrp="1"/>
          </p:cNvSpPr>
          <p:nvPr>
            <p:ph type="body" sz="quarter" idx="13"/>
            <p:custDataLst>
              <p:tags r:id="rId2"/>
            </p:custDataLst>
          </p:nvPr>
        </p:nvSpPr>
        <p:spPr/>
        <p:txBody>
          <a:bodyPr wrap="square" numCol="1" anchorCtr="0" compatLnSpc="1">
            <a:prstTxWarp prst="textNoShape">
              <a:avLst/>
            </a:prstTxWarp>
          </a:bodyPr>
          <a:lstStyle/>
          <a:p>
            <a:r>
              <a:rPr altLang="en-US" dirty="0">
                <a:solidFill>
                  <a:srgbClr val="F39200"/>
                </a:solidFill>
              </a:rPr>
              <a:t>Connections and components</a:t>
            </a:r>
          </a:p>
        </p:txBody>
      </p:sp>
      <p:sp>
        <p:nvSpPr>
          <p:cNvPr id="21508" name="Title 2"/>
          <p:cNvSpPr>
            <a:spLocks noGrp="1"/>
          </p:cNvSpPr>
          <p:nvPr>
            <p:ph type="title"/>
            <p:custDataLst>
              <p:tags r:id="rId3"/>
            </p:custDataLst>
          </p:nvPr>
        </p:nvSpPr>
        <p:spPr/>
        <p:txBody>
          <a:bodyPr/>
          <a:lstStyle/>
          <a:p>
            <a:pPr fontAlgn="auto">
              <a:spcAft>
                <a:spcPts val="0"/>
              </a:spcAft>
              <a:defRPr/>
            </a:pPr>
            <a:r>
              <a:rPr lang="en-US" altLang="en-US" dirty="0" err="1"/>
              <a:t>Cardiohelp</a:t>
            </a:r>
            <a:r>
              <a:rPr lang="en-US" altLang="en-US" dirty="0"/>
              <a:t> Connections and components</a:t>
            </a:r>
          </a:p>
        </p:txBody>
      </p:sp>
      <p:sp>
        <p:nvSpPr>
          <p:cNvPr id="30726" name="Date Placeholder 2"/>
          <p:cNvSpPr>
            <a:spLocks noGrp="1"/>
          </p:cNvSpPr>
          <p:nvPr>
            <p:ph type="dt" sz="half" idx="14"/>
            <p:custDataLst>
              <p:tags r:id="rId4"/>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0727" name="Footer Placeholder 4"/>
          <p:cNvSpPr>
            <a:spLocks noGrp="1"/>
          </p:cNvSpPr>
          <p:nvPr>
            <p:ph type="ftr" sz="quarter" idx="15"/>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0728" name="Slide Number Placeholder 5"/>
          <p:cNvSpPr>
            <a:spLocks noGrp="1"/>
          </p:cNvSpPr>
          <p:nvPr>
            <p:ph type="sldNum" sz="quarter" idx="16"/>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EA8045B5-7184-4835-8087-1DA9CADD034C}" type="slidenum">
              <a:rPr lang="en-US" altLang="en-US"/>
              <a:pPr/>
              <a:t>6</a:t>
            </a:fld>
            <a:endParaRPr lang="en-US" altLang="en-US"/>
          </a:p>
        </p:txBody>
      </p:sp>
      <p:pic>
        <p:nvPicPr>
          <p:cNvPr id="30722" name="Content Placeholder 8"/>
          <p:cNvPicPr>
            <a:picLocks noGrp="1" noChangeAspect="1"/>
          </p:cNvPicPr>
          <p:nvPr>
            <p:ph idx="4294967295"/>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1642800" y="1802843"/>
            <a:ext cx="3062288" cy="3841750"/>
          </a:xfrm>
        </p:spPr>
      </p:pic>
      <p:pic>
        <p:nvPicPr>
          <p:cNvPr id="30730" name="Content Placeholder 20"/>
          <p:cNvPicPr>
            <a:picLocks noGrp="1" noChangeAspect="1"/>
          </p:cNvPicPr>
          <p:nvPr>
            <p:ph idx="4294967295"/>
            <p:custDataLst>
              <p:tags r:id="rId8"/>
            </p:custDataLst>
          </p:nvPr>
        </p:nvPicPr>
        <p:blipFill>
          <a:blip r:embed="rId15">
            <a:extLst>
              <a:ext uri="{28A0092B-C50C-407E-A947-70E740481C1C}">
                <a14:useLocalDpi xmlns:a14="http://schemas.microsoft.com/office/drawing/2010/main" val="0"/>
              </a:ext>
            </a:extLst>
          </a:blip>
          <a:srcRect/>
          <a:stretch>
            <a:fillRect/>
          </a:stretch>
        </p:blipFill>
        <p:spPr>
          <a:xfrm>
            <a:off x="7174382" y="1020763"/>
            <a:ext cx="3476625" cy="5000625"/>
          </a:xfrm>
        </p:spPr>
      </p:pic>
      <p:graphicFrame>
        <p:nvGraphicFramePr>
          <p:cNvPr id="30723" name="Object 10" hidden="1"/>
          <p:cNvGraphicFramePr>
            <a:graphicFrameLocks noChangeAspect="1"/>
          </p:cNvGraphicFramePr>
          <p:nvPr>
            <p:custDataLst>
              <p:tags r:id="rId9"/>
            </p:custDataLst>
            <p:extLst>
              <p:ext uri="{D42A27DB-BD31-4B8C-83A1-F6EECF244321}">
                <p14:modId xmlns:p14="http://schemas.microsoft.com/office/powerpoint/2010/main" val="986970343"/>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1802" name="think-cell Slide" r:id="rId16" imgW="270" imgH="270" progId="">
                  <p:embed/>
                </p:oleObj>
              </mc:Choice>
              <mc:Fallback>
                <p:oleObj name="think-cell Slide" r:id="rId16" imgW="270" imgH="270" progId="">
                  <p:embed/>
                  <p:pic>
                    <p:nvPicPr>
                      <p:cNvPr id="0" name="Object 10"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9" name="Text Placeholder 6"/>
          <p:cNvSpPr txBox="1">
            <a:spLocks/>
          </p:cNvSpPr>
          <p:nvPr>
            <p:custDataLst>
              <p:tags r:id="rId10"/>
            </p:custDataLst>
          </p:nvPr>
        </p:nvSpPr>
        <p:spPr bwMode="auto">
          <a:xfrm>
            <a:off x="694800" y="1976438"/>
            <a:ext cx="1220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spcBef>
                <a:spcPts val="450"/>
              </a:spcBef>
              <a:buFont typeface="Arial" panose="020B0604020202020204" pitchFamily="34" charset="0"/>
              <a:defRPr sz="1200">
                <a:solidFill>
                  <a:schemeClr val="tx1"/>
                </a:solidFill>
                <a:latin typeface="Arial" panose="020B0604020202020204" pitchFamily="34" charset="0"/>
              </a:defRPr>
            </a:lvl1pPr>
            <a:lvl2pPr marL="161925" indent="-161925" defTabSz="685800">
              <a:spcBef>
                <a:spcPts val="450"/>
              </a:spcBef>
              <a:buClr>
                <a:schemeClr val="tx1"/>
              </a:buClr>
              <a:buFont typeface="Arial" panose="020B0604020202020204" pitchFamily="34" charset="0"/>
              <a:buChar char="•"/>
              <a:defRPr sz="1200">
                <a:solidFill>
                  <a:schemeClr val="tx1"/>
                </a:solidFill>
                <a:latin typeface="Arial" panose="020B0604020202020204" pitchFamily="34" charset="0"/>
              </a:defRPr>
            </a:lvl2pPr>
            <a:lvl3pPr marL="323850" indent="-161925" defTabSz="685800">
              <a:spcBef>
                <a:spcPts val="450"/>
              </a:spcBef>
              <a:buClr>
                <a:schemeClr val="tx1"/>
              </a:buClr>
              <a:buFont typeface="Arial" panose="020B0604020202020204" pitchFamily="34" charset="0"/>
              <a:buChar char="-"/>
              <a:defRPr sz="1200">
                <a:solidFill>
                  <a:schemeClr val="tx1"/>
                </a:solidFill>
                <a:latin typeface="Arial" panose="020B0604020202020204" pitchFamily="34" charset="0"/>
              </a:defRPr>
            </a:lvl3pPr>
            <a:lvl4pPr marL="485775" indent="-161925" defTabSz="685800">
              <a:spcBef>
                <a:spcPts val="450"/>
              </a:spcBef>
              <a:buClr>
                <a:schemeClr val="tx1"/>
              </a:buClr>
              <a:buFont typeface="Arial" panose="020B0604020202020204" pitchFamily="34" charset="0"/>
              <a:buChar char="•"/>
              <a:defRPr sz="1000">
                <a:solidFill>
                  <a:schemeClr val="tx1"/>
                </a:solidFill>
                <a:latin typeface="Arial" panose="020B0604020202020204" pitchFamily="34" charset="0"/>
              </a:defRPr>
            </a:lvl4pPr>
            <a:lvl5pPr marL="647700" indent="-161925" defTabSz="685800">
              <a:spcBef>
                <a:spcPts val="450"/>
              </a:spcBef>
              <a:buClr>
                <a:schemeClr val="tx1"/>
              </a:buClr>
              <a:buFont typeface="Arial" panose="020B0604020202020204" pitchFamily="34" charset="0"/>
              <a:buChar char="-"/>
              <a:defRPr sz="1000">
                <a:solidFill>
                  <a:schemeClr val="tx1"/>
                </a:solidFill>
                <a:latin typeface="Arial" panose="020B0604020202020204" pitchFamily="34" charset="0"/>
              </a:defRPr>
            </a:lvl5pPr>
            <a:lvl6pPr marL="11049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6pPr>
            <a:lvl7pPr marL="15621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7pPr>
            <a:lvl8pPr marL="20193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8pPr>
            <a:lvl9pPr marL="24765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9pPr>
          </a:lstStyle>
          <a:p>
            <a:r>
              <a:rPr lang="en-US" altLang="en-US" sz="1600" dirty="0"/>
              <a:t>Front View</a:t>
            </a:r>
          </a:p>
        </p:txBody>
      </p:sp>
      <p:sp>
        <p:nvSpPr>
          <p:cNvPr id="30731" name="Text Placeholder 6"/>
          <p:cNvSpPr txBox="1">
            <a:spLocks/>
          </p:cNvSpPr>
          <p:nvPr>
            <p:custDataLst>
              <p:tags r:id="rId11"/>
            </p:custDataLst>
          </p:nvPr>
        </p:nvSpPr>
        <p:spPr bwMode="auto">
          <a:xfrm>
            <a:off x="6482907" y="1976438"/>
            <a:ext cx="1220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spcBef>
                <a:spcPts val="450"/>
              </a:spcBef>
              <a:buFont typeface="Arial" panose="020B0604020202020204" pitchFamily="34" charset="0"/>
              <a:defRPr sz="1200">
                <a:solidFill>
                  <a:schemeClr val="tx1"/>
                </a:solidFill>
                <a:latin typeface="Arial" panose="020B0604020202020204" pitchFamily="34" charset="0"/>
              </a:defRPr>
            </a:lvl1pPr>
            <a:lvl2pPr marL="161925" indent="-161925" defTabSz="685800">
              <a:spcBef>
                <a:spcPts val="450"/>
              </a:spcBef>
              <a:buClr>
                <a:schemeClr val="tx1"/>
              </a:buClr>
              <a:buFont typeface="Arial" panose="020B0604020202020204" pitchFamily="34" charset="0"/>
              <a:buChar char="•"/>
              <a:defRPr sz="1200">
                <a:solidFill>
                  <a:schemeClr val="tx1"/>
                </a:solidFill>
                <a:latin typeface="Arial" panose="020B0604020202020204" pitchFamily="34" charset="0"/>
              </a:defRPr>
            </a:lvl2pPr>
            <a:lvl3pPr marL="323850" indent="-161925" defTabSz="685800">
              <a:spcBef>
                <a:spcPts val="450"/>
              </a:spcBef>
              <a:buClr>
                <a:schemeClr val="tx1"/>
              </a:buClr>
              <a:buFont typeface="Arial" panose="020B0604020202020204" pitchFamily="34" charset="0"/>
              <a:buChar char="-"/>
              <a:defRPr sz="1200">
                <a:solidFill>
                  <a:schemeClr val="tx1"/>
                </a:solidFill>
                <a:latin typeface="Arial" panose="020B0604020202020204" pitchFamily="34" charset="0"/>
              </a:defRPr>
            </a:lvl3pPr>
            <a:lvl4pPr marL="485775" indent="-161925" defTabSz="685800">
              <a:spcBef>
                <a:spcPts val="450"/>
              </a:spcBef>
              <a:buClr>
                <a:schemeClr val="tx1"/>
              </a:buClr>
              <a:buFont typeface="Arial" panose="020B0604020202020204" pitchFamily="34" charset="0"/>
              <a:buChar char="•"/>
              <a:defRPr sz="1000">
                <a:solidFill>
                  <a:schemeClr val="tx1"/>
                </a:solidFill>
                <a:latin typeface="Arial" panose="020B0604020202020204" pitchFamily="34" charset="0"/>
              </a:defRPr>
            </a:lvl4pPr>
            <a:lvl5pPr marL="647700" indent="-161925" defTabSz="685800">
              <a:spcBef>
                <a:spcPts val="450"/>
              </a:spcBef>
              <a:buClr>
                <a:schemeClr val="tx1"/>
              </a:buClr>
              <a:buFont typeface="Arial" panose="020B0604020202020204" pitchFamily="34" charset="0"/>
              <a:buChar char="-"/>
              <a:defRPr sz="1000">
                <a:solidFill>
                  <a:schemeClr val="tx1"/>
                </a:solidFill>
                <a:latin typeface="Arial" panose="020B0604020202020204" pitchFamily="34" charset="0"/>
              </a:defRPr>
            </a:lvl5pPr>
            <a:lvl6pPr marL="11049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6pPr>
            <a:lvl7pPr marL="15621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7pPr>
            <a:lvl8pPr marL="20193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8pPr>
            <a:lvl9pPr marL="2476500" indent="-161925" defTabSz="685800" fontAlgn="base">
              <a:spcBef>
                <a:spcPts val="450"/>
              </a:spcBef>
              <a:spcAft>
                <a:spcPct val="0"/>
              </a:spcAft>
              <a:buClr>
                <a:schemeClr val="tx1"/>
              </a:buClr>
              <a:buFont typeface="Arial" panose="020B0604020202020204" pitchFamily="34" charset="0"/>
              <a:buChar char="-"/>
              <a:defRPr sz="1000">
                <a:solidFill>
                  <a:schemeClr val="tx1"/>
                </a:solidFill>
                <a:latin typeface="Arial" panose="020B0604020202020204" pitchFamily="34" charset="0"/>
              </a:defRPr>
            </a:lvl9pPr>
          </a:lstStyle>
          <a:p>
            <a:r>
              <a:rPr lang="en-US" altLang="en-US" sz="1600"/>
              <a:t>Rear View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10" hidden="1"/>
          <p:cNvGraphicFramePr>
            <a:graphicFrameLocks noChangeAspect="1"/>
          </p:cNvGraphicFramePr>
          <p:nvPr>
            <p:custDataLst>
              <p:tags r:id="rId2"/>
            </p:custDataLst>
            <p:extLst>
              <p:ext uri="{D42A27DB-BD31-4B8C-83A1-F6EECF244321}">
                <p14:modId xmlns:p14="http://schemas.microsoft.com/office/powerpoint/2010/main" val="376654316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49210" name="think-cell Slide" r:id="rId16" imgW="270" imgH="270" progId="">
                  <p:embed/>
                </p:oleObj>
              </mc:Choice>
              <mc:Fallback>
                <p:oleObj name="think-cell Slide" r:id="rId16" imgW="270" imgH="270" progId="">
                  <p:embed/>
                  <p:pic>
                    <p:nvPicPr>
                      <p:cNvPr id="31746" name="Object 10"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Front View - Connections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err="1"/>
              <a:t>Cardiohelp</a:t>
            </a:r>
            <a:r>
              <a:rPr lang="en-US" altLang="en-US" dirty="0"/>
              <a:t> Connections and components</a:t>
            </a:r>
            <a:endParaRPr lang="en-US" dirty="0"/>
          </a:p>
        </p:txBody>
      </p:sp>
      <p:sp>
        <p:nvSpPr>
          <p:cNvPr id="31752"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1753"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1754"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2DF0527D-9430-4C62-BEE5-184FCC896032}" type="slidenum">
              <a:rPr lang="en-US" altLang="en-US"/>
              <a:pPr/>
              <a:t>7</a:t>
            </a:fld>
            <a:endParaRPr lang="en-US" altLang="en-US"/>
          </a:p>
        </p:txBody>
      </p:sp>
      <p:sp>
        <p:nvSpPr>
          <p:cNvPr id="10" name="Text Box 10"/>
          <p:cNvSpPr txBox="1">
            <a:spLocks noChangeArrowheads="1"/>
          </p:cNvSpPr>
          <p:nvPr>
            <p:custDataLst>
              <p:tags r:id="rId8"/>
            </p:custDataLst>
          </p:nvPr>
        </p:nvSpPr>
        <p:spPr bwMode="auto">
          <a:xfrm>
            <a:off x="8045450" y="2101850"/>
            <a:ext cx="2971800" cy="36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marL="447675" indent="-447675"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fontAlgn="auto" hangingPunct="1">
              <a:lnSpc>
                <a:spcPts val="1500"/>
              </a:lnSpc>
              <a:spcBef>
                <a:spcPct val="50000"/>
              </a:spcBef>
              <a:spcAft>
                <a:spcPts val="0"/>
              </a:spcAft>
              <a:buClr>
                <a:schemeClr val="accent2"/>
              </a:buClr>
              <a:defRPr/>
            </a:pPr>
            <a:r>
              <a:rPr lang="en-US" altLang="en-US" sz="1600" dirty="0">
                <a:cs typeface="+mn-cs"/>
              </a:rPr>
              <a:t>[1]	Alarm output (Nurse/Ward call)</a:t>
            </a:r>
          </a:p>
          <a:p>
            <a:pPr eaLnBrk="1" fontAlgn="auto" hangingPunct="1">
              <a:lnSpc>
                <a:spcPts val="1500"/>
              </a:lnSpc>
              <a:spcBef>
                <a:spcPct val="50000"/>
              </a:spcBef>
              <a:spcAft>
                <a:spcPts val="0"/>
              </a:spcAft>
              <a:buClr>
                <a:schemeClr val="accent2"/>
              </a:buClr>
              <a:defRPr/>
            </a:pPr>
            <a:r>
              <a:rPr lang="en-US" altLang="en-US" sz="1600" dirty="0">
                <a:solidFill>
                  <a:schemeClr val="accent5"/>
                </a:solidFill>
                <a:cs typeface="+mn-cs"/>
              </a:rPr>
              <a:t>[2]	Ethernet*</a:t>
            </a:r>
          </a:p>
          <a:p>
            <a:pPr eaLnBrk="1" fontAlgn="auto" hangingPunct="1">
              <a:lnSpc>
                <a:spcPts val="1500"/>
              </a:lnSpc>
              <a:spcBef>
                <a:spcPct val="50000"/>
              </a:spcBef>
              <a:spcAft>
                <a:spcPts val="0"/>
              </a:spcAft>
              <a:buClr>
                <a:schemeClr val="accent2"/>
              </a:buClr>
              <a:defRPr/>
            </a:pPr>
            <a:r>
              <a:rPr lang="en-US" altLang="en-US" sz="1600" dirty="0">
                <a:cs typeface="+mn-cs"/>
              </a:rPr>
              <a:t>[3]	USB port type A – for data export to memory stick</a:t>
            </a:r>
          </a:p>
          <a:p>
            <a:pPr eaLnBrk="1" fontAlgn="auto" hangingPunct="1">
              <a:lnSpc>
                <a:spcPts val="1500"/>
              </a:lnSpc>
              <a:spcBef>
                <a:spcPct val="50000"/>
              </a:spcBef>
              <a:spcAft>
                <a:spcPts val="0"/>
              </a:spcAft>
              <a:buClr>
                <a:schemeClr val="accent2"/>
              </a:buClr>
              <a:defRPr/>
            </a:pPr>
            <a:r>
              <a:rPr lang="en-US" altLang="en-US" sz="1600" dirty="0">
                <a:cs typeface="+mn-cs"/>
              </a:rPr>
              <a:t>[4]	USB port type B – for data recording system</a:t>
            </a:r>
          </a:p>
          <a:p>
            <a:pPr eaLnBrk="1" fontAlgn="auto" hangingPunct="1">
              <a:lnSpc>
                <a:spcPts val="1500"/>
              </a:lnSpc>
              <a:spcBef>
                <a:spcPct val="50000"/>
              </a:spcBef>
              <a:spcAft>
                <a:spcPts val="0"/>
              </a:spcAft>
              <a:buClr>
                <a:schemeClr val="accent2"/>
              </a:buClr>
              <a:defRPr/>
            </a:pPr>
            <a:r>
              <a:rPr lang="en-US" altLang="en-US" sz="1600" dirty="0">
                <a:cs typeface="+mn-cs"/>
              </a:rPr>
              <a:t>[5]	AC power supply</a:t>
            </a:r>
          </a:p>
          <a:p>
            <a:pPr eaLnBrk="1" fontAlgn="auto" hangingPunct="1">
              <a:lnSpc>
                <a:spcPts val="1500"/>
              </a:lnSpc>
              <a:spcBef>
                <a:spcPct val="50000"/>
              </a:spcBef>
              <a:spcAft>
                <a:spcPts val="0"/>
              </a:spcAft>
              <a:buClr>
                <a:schemeClr val="accent2"/>
              </a:buClr>
              <a:defRPr/>
            </a:pPr>
            <a:r>
              <a:rPr lang="en-US" altLang="en-US" sz="1600" dirty="0">
                <a:cs typeface="+mn-cs"/>
              </a:rPr>
              <a:t>[6]	Equipotential Bonding Pin</a:t>
            </a:r>
          </a:p>
          <a:p>
            <a:pPr eaLnBrk="1" fontAlgn="auto" hangingPunct="1">
              <a:lnSpc>
                <a:spcPts val="1500"/>
              </a:lnSpc>
              <a:spcBef>
                <a:spcPct val="50000"/>
              </a:spcBef>
              <a:spcAft>
                <a:spcPts val="0"/>
              </a:spcAft>
              <a:buClr>
                <a:schemeClr val="accent2"/>
              </a:buClr>
              <a:defRPr/>
            </a:pPr>
            <a:r>
              <a:rPr lang="en-US" altLang="en-US" sz="1600" dirty="0">
                <a:cs typeface="+mn-cs"/>
              </a:rPr>
              <a:t>[7]	DC power supply</a:t>
            </a:r>
          </a:p>
          <a:p>
            <a:pPr eaLnBrk="1" fontAlgn="auto" hangingPunct="1">
              <a:lnSpc>
                <a:spcPts val="1500"/>
              </a:lnSpc>
              <a:spcBef>
                <a:spcPct val="50000"/>
              </a:spcBef>
              <a:spcAft>
                <a:spcPts val="0"/>
              </a:spcAft>
              <a:buClr>
                <a:schemeClr val="accent2"/>
              </a:buClr>
              <a:defRPr/>
            </a:pPr>
            <a:r>
              <a:rPr lang="en-US" altLang="en-US" sz="1600" dirty="0">
                <a:solidFill>
                  <a:schemeClr val="accent5"/>
                </a:solidFill>
                <a:cs typeface="+mn-cs"/>
              </a:rPr>
              <a:t>[8]	CAN bus interface*</a:t>
            </a:r>
          </a:p>
          <a:p>
            <a:pPr eaLnBrk="1" fontAlgn="auto" hangingPunct="1">
              <a:lnSpc>
                <a:spcPts val="1500"/>
              </a:lnSpc>
              <a:spcBef>
                <a:spcPct val="50000"/>
              </a:spcBef>
              <a:spcAft>
                <a:spcPts val="0"/>
              </a:spcAft>
              <a:buClr>
                <a:schemeClr val="accent2"/>
              </a:buClr>
              <a:defRPr/>
            </a:pPr>
            <a:r>
              <a:rPr lang="en-US" altLang="en-US" sz="1600" dirty="0">
                <a:solidFill>
                  <a:schemeClr val="accent5"/>
                </a:solidFill>
                <a:cs typeface="+mn-cs"/>
              </a:rPr>
              <a:t>[9]	ECG interface*</a:t>
            </a:r>
          </a:p>
          <a:p>
            <a:pPr eaLnBrk="1" fontAlgn="auto" hangingPunct="1">
              <a:lnSpc>
                <a:spcPts val="1500"/>
              </a:lnSpc>
              <a:spcBef>
                <a:spcPct val="50000"/>
              </a:spcBef>
              <a:spcAft>
                <a:spcPts val="0"/>
              </a:spcAft>
              <a:buClr>
                <a:schemeClr val="accent2"/>
              </a:buClr>
              <a:defRPr/>
            </a:pPr>
            <a:r>
              <a:rPr lang="en-US" altLang="en-US" sz="1600" dirty="0">
                <a:cs typeface="+mn-cs"/>
              </a:rPr>
              <a:t>[10]	Emergency Mode button</a:t>
            </a:r>
          </a:p>
        </p:txBody>
      </p:sp>
      <p:grpSp>
        <p:nvGrpSpPr>
          <p:cNvPr id="5" name="Group 4"/>
          <p:cNvGrpSpPr>
            <a:grpSpLocks/>
          </p:cNvGrpSpPr>
          <p:nvPr>
            <p:custDataLst>
              <p:tags r:id="rId9"/>
            </p:custDataLst>
          </p:nvPr>
        </p:nvGrpSpPr>
        <p:grpSpPr>
          <a:xfrm>
            <a:off x="1074818" y="1692775"/>
            <a:ext cx="5649831" cy="3791675"/>
            <a:chOff x="1074818" y="1692775"/>
            <a:chExt cx="5649831" cy="3791675"/>
          </a:xfrm>
        </p:grpSpPr>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4818" y="2159659"/>
              <a:ext cx="5649831" cy="3031114"/>
            </a:xfrm>
            <a:prstGeom prst="rect">
              <a:avLst/>
            </a:prstGeom>
            <a:ln>
              <a:solidFill>
                <a:srgbClr val="F39200"/>
              </a:solidFill>
            </a:ln>
          </p:spPr>
        </p:pic>
        <p:grpSp>
          <p:nvGrpSpPr>
            <p:cNvPr id="31750" name="Group 7"/>
            <p:cNvGrpSpPr>
              <a:grpSpLocks/>
            </p:cNvGrpSpPr>
            <p:nvPr/>
          </p:nvGrpSpPr>
          <p:grpSpPr bwMode="auto">
            <a:xfrm>
              <a:off x="2072494" y="1692775"/>
              <a:ext cx="4076431" cy="3791675"/>
              <a:chOff x="3352193" y="2050660"/>
              <a:chExt cx="4284142" cy="3984221"/>
            </a:xfrm>
          </p:grpSpPr>
          <p:sp>
            <p:nvSpPr>
              <p:cNvPr id="31756" name="Text Box 4"/>
              <p:cNvSpPr txBox="1">
                <a:spLocks noChangeArrowheads="1"/>
              </p:cNvSpPr>
              <p:nvPr/>
            </p:nvSpPr>
            <p:spPr bwMode="auto">
              <a:xfrm>
                <a:off x="3352193" y="2071254"/>
                <a:ext cx="287337"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1</a:t>
                </a:r>
              </a:p>
            </p:txBody>
          </p:sp>
          <p:sp>
            <p:nvSpPr>
              <p:cNvPr id="31757" name="Text Box 5"/>
              <p:cNvSpPr txBox="1">
                <a:spLocks noChangeArrowheads="1"/>
              </p:cNvSpPr>
              <p:nvPr/>
            </p:nvSpPr>
            <p:spPr bwMode="auto">
              <a:xfrm>
                <a:off x="5624841" y="2070226"/>
                <a:ext cx="288925"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3</a:t>
                </a:r>
              </a:p>
            </p:txBody>
          </p:sp>
          <p:sp>
            <p:nvSpPr>
              <p:cNvPr id="14" name="Text Box 6"/>
              <p:cNvSpPr txBox="1">
                <a:spLocks noChangeArrowheads="1"/>
              </p:cNvSpPr>
              <p:nvPr/>
            </p:nvSpPr>
            <p:spPr bwMode="auto">
              <a:xfrm>
                <a:off x="4487971" y="2066403"/>
                <a:ext cx="287988"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fontAlgn="auto" hangingPunct="1">
                  <a:lnSpc>
                    <a:spcPts val="1500"/>
                  </a:lnSpc>
                  <a:spcBef>
                    <a:spcPct val="50000"/>
                  </a:spcBef>
                  <a:spcAft>
                    <a:spcPts val="0"/>
                  </a:spcAft>
                  <a:buClr>
                    <a:schemeClr val="accent2"/>
                  </a:buClr>
                  <a:defRPr/>
                </a:pPr>
                <a:r>
                  <a:rPr lang="en-US" altLang="en-US" b="1">
                    <a:cs typeface="+mn-cs"/>
                  </a:rPr>
                  <a:t>2</a:t>
                </a:r>
              </a:p>
            </p:txBody>
          </p:sp>
          <p:sp>
            <p:nvSpPr>
              <p:cNvPr id="31759" name="Text Box 7"/>
              <p:cNvSpPr txBox="1">
                <a:spLocks noChangeArrowheads="1"/>
              </p:cNvSpPr>
              <p:nvPr/>
            </p:nvSpPr>
            <p:spPr bwMode="auto">
              <a:xfrm>
                <a:off x="6748172" y="2050660"/>
                <a:ext cx="287338"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4</a:t>
                </a:r>
              </a:p>
            </p:txBody>
          </p:sp>
          <p:sp>
            <p:nvSpPr>
              <p:cNvPr id="31760" name="Text Box 8"/>
              <p:cNvSpPr txBox="1">
                <a:spLocks noChangeArrowheads="1"/>
              </p:cNvSpPr>
              <p:nvPr/>
            </p:nvSpPr>
            <p:spPr bwMode="auto">
              <a:xfrm>
                <a:off x="4227358" y="5827987"/>
                <a:ext cx="288925"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6</a:t>
                </a:r>
              </a:p>
            </p:txBody>
          </p:sp>
          <p:sp>
            <p:nvSpPr>
              <p:cNvPr id="31761" name="Text Box 9"/>
              <p:cNvSpPr txBox="1">
                <a:spLocks noChangeArrowheads="1"/>
              </p:cNvSpPr>
              <p:nvPr/>
            </p:nvSpPr>
            <p:spPr bwMode="auto">
              <a:xfrm>
                <a:off x="3371473" y="5832751"/>
                <a:ext cx="288925"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5</a:t>
                </a:r>
              </a:p>
            </p:txBody>
          </p:sp>
          <p:sp>
            <p:nvSpPr>
              <p:cNvPr id="31762" name="Line 11"/>
              <p:cNvSpPr>
                <a:spLocks noChangeShapeType="1"/>
              </p:cNvSpPr>
              <p:nvPr/>
            </p:nvSpPr>
            <p:spPr bwMode="auto">
              <a:xfrm flipV="1">
                <a:off x="3496884" y="2269200"/>
                <a:ext cx="0" cy="454025"/>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9" name="Line 12"/>
              <p:cNvSpPr>
                <a:spLocks noChangeShapeType="1"/>
              </p:cNvSpPr>
              <p:nvPr/>
            </p:nvSpPr>
            <p:spPr bwMode="auto">
              <a:xfrm flipV="1">
                <a:off x="4613057" y="2295440"/>
                <a:ext cx="0" cy="465359"/>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31764" name="Line 13"/>
              <p:cNvSpPr>
                <a:spLocks noChangeShapeType="1"/>
              </p:cNvSpPr>
              <p:nvPr/>
            </p:nvSpPr>
            <p:spPr bwMode="auto">
              <a:xfrm flipH="1" flipV="1">
                <a:off x="5771861" y="2281107"/>
                <a:ext cx="0" cy="452437"/>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65" name="Line 14"/>
              <p:cNvSpPr>
                <a:spLocks noChangeShapeType="1"/>
              </p:cNvSpPr>
              <p:nvPr/>
            </p:nvSpPr>
            <p:spPr bwMode="auto">
              <a:xfrm flipV="1">
                <a:off x="6884697" y="2258881"/>
                <a:ext cx="0" cy="474663"/>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66" name="Line 15"/>
              <p:cNvSpPr>
                <a:spLocks noChangeShapeType="1"/>
              </p:cNvSpPr>
              <p:nvPr/>
            </p:nvSpPr>
            <p:spPr bwMode="auto">
              <a:xfrm flipV="1">
                <a:off x="3496885" y="4839233"/>
                <a:ext cx="0" cy="993775"/>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67" name="Line 16"/>
              <p:cNvSpPr>
                <a:spLocks noChangeShapeType="1"/>
              </p:cNvSpPr>
              <p:nvPr/>
            </p:nvSpPr>
            <p:spPr bwMode="auto">
              <a:xfrm flipV="1">
                <a:off x="4376582" y="4834470"/>
                <a:ext cx="0" cy="993775"/>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68" name="Line 17"/>
              <p:cNvSpPr>
                <a:spLocks noChangeShapeType="1"/>
              </p:cNvSpPr>
              <p:nvPr/>
            </p:nvSpPr>
            <p:spPr bwMode="auto">
              <a:xfrm flipH="1" flipV="1">
                <a:off x="5188959" y="4837646"/>
                <a:ext cx="0" cy="995362"/>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1769" name="Text Box 18"/>
              <p:cNvSpPr txBox="1">
                <a:spLocks noChangeArrowheads="1"/>
              </p:cNvSpPr>
              <p:nvPr/>
            </p:nvSpPr>
            <p:spPr bwMode="auto">
              <a:xfrm>
                <a:off x="5052434" y="5832753"/>
                <a:ext cx="288925"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7</a:t>
                </a:r>
              </a:p>
            </p:txBody>
          </p:sp>
          <p:sp>
            <p:nvSpPr>
              <p:cNvPr id="26" name="Text Box 19"/>
              <p:cNvSpPr txBox="1">
                <a:spLocks noChangeArrowheads="1"/>
              </p:cNvSpPr>
              <p:nvPr/>
            </p:nvSpPr>
            <p:spPr bwMode="auto">
              <a:xfrm>
                <a:off x="5885199" y="5826255"/>
                <a:ext cx="289442"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fontAlgn="auto" hangingPunct="1">
                  <a:lnSpc>
                    <a:spcPts val="1500"/>
                  </a:lnSpc>
                  <a:spcBef>
                    <a:spcPct val="50000"/>
                  </a:spcBef>
                  <a:spcAft>
                    <a:spcPts val="0"/>
                  </a:spcAft>
                  <a:buClr>
                    <a:schemeClr val="accent2"/>
                  </a:buClr>
                  <a:defRPr/>
                </a:pPr>
                <a:r>
                  <a:rPr lang="en-US" altLang="en-US" b="1">
                    <a:cs typeface="+mn-cs"/>
                  </a:rPr>
                  <a:t>8</a:t>
                </a:r>
              </a:p>
            </p:txBody>
          </p:sp>
          <p:sp>
            <p:nvSpPr>
              <p:cNvPr id="27" name="Text Box 20"/>
              <p:cNvSpPr txBox="1">
                <a:spLocks noChangeArrowheads="1"/>
              </p:cNvSpPr>
              <p:nvPr/>
            </p:nvSpPr>
            <p:spPr bwMode="auto">
              <a:xfrm>
                <a:off x="6537977" y="5822107"/>
                <a:ext cx="287988"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fontAlgn="auto" hangingPunct="1">
                  <a:lnSpc>
                    <a:spcPts val="1500"/>
                  </a:lnSpc>
                  <a:spcBef>
                    <a:spcPct val="50000"/>
                  </a:spcBef>
                  <a:spcAft>
                    <a:spcPts val="0"/>
                  </a:spcAft>
                  <a:buClr>
                    <a:schemeClr val="accent2"/>
                  </a:buClr>
                  <a:defRPr/>
                </a:pPr>
                <a:r>
                  <a:rPr lang="en-US" altLang="en-US" b="1">
                    <a:cs typeface="+mn-cs"/>
                  </a:rPr>
                  <a:t>9</a:t>
                </a:r>
              </a:p>
            </p:txBody>
          </p:sp>
          <p:sp>
            <p:nvSpPr>
              <p:cNvPr id="28" name="Line 21"/>
              <p:cNvSpPr>
                <a:spLocks noChangeShapeType="1"/>
              </p:cNvSpPr>
              <p:nvPr/>
            </p:nvSpPr>
            <p:spPr bwMode="auto">
              <a:xfrm flipH="1" flipV="1">
                <a:off x="6035010" y="4822092"/>
                <a:ext cx="0" cy="1004885"/>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29" name="Line 22"/>
              <p:cNvSpPr>
                <a:spLocks noChangeShapeType="1"/>
              </p:cNvSpPr>
              <p:nvPr/>
            </p:nvSpPr>
            <p:spPr bwMode="auto">
              <a:xfrm flipV="1">
                <a:off x="6676154" y="4826670"/>
                <a:ext cx="0" cy="996159"/>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fontAlgn="auto">
                  <a:spcBef>
                    <a:spcPts val="0"/>
                  </a:spcBef>
                  <a:spcAft>
                    <a:spcPts val="0"/>
                  </a:spcAft>
                  <a:defRPr/>
                </a:pPr>
                <a:endParaRPr lang="en-US">
                  <a:latin typeface="+mn-lt"/>
                  <a:cs typeface="+mn-cs"/>
                </a:endParaRPr>
              </a:p>
            </p:txBody>
          </p:sp>
          <p:sp>
            <p:nvSpPr>
              <p:cNvPr id="31774" name="Text Box 23"/>
              <p:cNvSpPr txBox="1">
                <a:spLocks noChangeArrowheads="1"/>
              </p:cNvSpPr>
              <p:nvPr/>
            </p:nvSpPr>
            <p:spPr bwMode="auto">
              <a:xfrm>
                <a:off x="7347410" y="5822107"/>
                <a:ext cx="288925" cy="202128"/>
              </a:xfrm>
              <a:prstGeom prst="rect">
                <a:avLst/>
              </a:prstGeom>
              <a:noFill/>
              <a:ln w="22225">
                <a:solidFill>
                  <a:srgbClr val="F392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ts val="1500"/>
                  </a:lnSpc>
                  <a:spcBef>
                    <a:spcPct val="50000"/>
                  </a:spcBef>
                  <a:buClr>
                    <a:schemeClr val="accent2"/>
                  </a:buClr>
                </a:pPr>
                <a:r>
                  <a:rPr lang="en-US" altLang="en-US" sz="1200" b="1"/>
                  <a:t>10</a:t>
                </a:r>
              </a:p>
            </p:txBody>
          </p:sp>
          <p:sp>
            <p:nvSpPr>
              <p:cNvPr id="31775" name="Line 24"/>
              <p:cNvSpPr>
                <a:spLocks noChangeShapeType="1"/>
              </p:cNvSpPr>
              <p:nvPr/>
            </p:nvSpPr>
            <p:spPr bwMode="auto">
              <a:xfrm flipV="1">
                <a:off x="7507133" y="4735800"/>
                <a:ext cx="0" cy="1087029"/>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sp>
        <p:nvSpPr>
          <p:cNvPr id="31751" name="Textfeld 1"/>
          <p:cNvSpPr txBox="1">
            <a:spLocks noChangeArrowheads="1"/>
          </p:cNvSpPr>
          <p:nvPr>
            <p:custDataLst>
              <p:tags r:id="rId10"/>
            </p:custDataLst>
          </p:nvPr>
        </p:nvSpPr>
        <p:spPr bwMode="auto">
          <a:xfrm>
            <a:off x="7997825" y="5815013"/>
            <a:ext cx="190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200" dirty="0">
                <a:solidFill>
                  <a:schemeClr val="accent4"/>
                </a:solidFill>
              </a:rPr>
              <a:t>* Not available</a:t>
            </a:r>
          </a:p>
        </p:txBody>
      </p:sp>
      <p:sp>
        <p:nvSpPr>
          <p:cNvPr id="32" name="TextBox 1"/>
          <p:cNvSpPr txBox="1">
            <a:spLocks noChangeArrowheads="1"/>
          </p:cNvSpPr>
          <p:nvPr>
            <p:custDataLst>
              <p:tags r:id="rId11"/>
            </p:custDataLst>
          </p:nvPr>
        </p:nvSpPr>
        <p:spPr bwMode="auto">
          <a:xfrm>
            <a:off x="1022448" y="5664300"/>
            <a:ext cx="5820845" cy="2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36000" tIns="36000" rIns="36000" bIns="36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en-US" altLang="en-US" sz="1400"/>
              <a:t>Keep electrical connections covered by protective caps when not in use.</a:t>
            </a:r>
          </a:p>
        </p:txBody>
      </p:sp>
      <p:pic>
        <p:nvPicPr>
          <p:cNvPr id="35" name="Bild 2" descr="Bildergebnis für warning">
            <a:hlinkClick r:id="rId19"/>
          </p:cNvPr>
          <p:cNvPicPr>
            <a:picLocks/>
          </p:cNvPicPr>
          <p:nvPr>
            <p:custDataLst>
              <p:tags r:id="rId12"/>
            </p:custDataLst>
          </p:nvPr>
        </p:nvPicPr>
        <p:blipFill rotWithShape="1">
          <a:blip r:embed="rId20" cstate="print">
            <a:extLst>
              <a:ext uri="{28A0092B-C50C-407E-A947-70E740481C1C}">
                <a14:useLocalDpi xmlns:a14="http://schemas.microsoft.com/office/drawing/2010/main" val="0"/>
              </a:ext>
            </a:extLst>
          </a:blip>
          <a:srcRect l="3188" t="7992" r="4362" b="9122"/>
          <a:stretch/>
        </p:blipFill>
        <p:spPr bwMode="auto">
          <a:xfrm>
            <a:off x="704850" y="5649332"/>
            <a:ext cx="317598" cy="284743"/>
          </a:xfrm>
          <a:prstGeom prst="rect">
            <a:avLst/>
          </a:prstGeom>
          <a:noFill/>
          <a:ln>
            <a:noFill/>
          </a:ln>
        </p:spPr>
      </p:pic>
      <p:pic>
        <p:nvPicPr>
          <p:cNvPr id="2" name="Picture 1"/>
          <p:cNvPicPr>
            <a:picLocks noChangeAspect="1"/>
          </p:cNvPicPr>
          <p:nvPr>
            <p:custDataLst>
              <p:tags r:id="rId13"/>
            </p:custDataLst>
          </p:nvPr>
        </p:nvPicPr>
        <p:blipFill rotWithShape="1">
          <a:blip r:embed="rId21" cstate="print">
            <a:extLst>
              <a:ext uri="{28A0092B-C50C-407E-A947-70E740481C1C}">
                <a14:useLocalDpi xmlns:a14="http://schemas.microsoft.com/office/drawing/2010/main" val="0"/>
              </a:ext>
            </a:extLst>
          </a:blip>
          <a:srcRect l="28411" t="63472" r="60379" b="29584"/>
          <a:stretch/>
        </p:blipFill>
        <p:spPr>
          <a:xfrm>
            <a:off x="6789776" y="5488124"/>
            <a:ext cx="742229" cy="687251"/>
          </a:xfrm>
          <a:prstGeom prst="rect">
            <a:avLst/>
          </a:prstGeom>
        </p:spPr>
      </p:pic>
    </p:spTree>
    <p:extLst>
      <p:ext uri="{BB962C8B-B14F-4D97-AF65-F5344CB8AC3E}">
        <p14:creationId xmlns:p14="http://schemas.microsoft.com/office/powerpoint/2010/main" val="1565181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10" hidden="1"/>
          <p:cNvGraphicFramePr>
            <a:graphicFrameLocks noChangeAspect="1"/>
          </p:cNvGraphicFramePr>
          <p:nvPr>
            <p:custDataLst>
              <p:tags r:id="rId2"/>
            </p:custDataLst>
            <p:extLst>
              <p:ext uri="{D42A27DB-BD31-4B8C-83A1-F6EECF244321}">
                <p14:modId xmlns:p14="http://schemas.microsoft.com/office/powerpoint/2010/main" val="3495390570"/>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3907" name="think-cell Slide" r:id="rId13" imgW="270" imgH="270" progId="">
                  <p:embed/>
                </p:oleObj>
              </mc:Choice>
              <mc:Fallback>
                <p:oleObj name="think-cell Slide" r:id="rId13" imgW="270" imgH="270" progId="">
                  <p:embed/>
                  <p:pic>
                    <p:nvPicPr>
                      <p:cNvPr id="0" name="Object 1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6"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Rear View - Drive and Sensor Connections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err="1"/>
              <a:t>Cardiohelp</a:t>
            </a:r>
            <a:r>
              <a:rPr lang="en-US" altLang="en-US" dirty="0"/>
              <a:t> Connections and components</a:t>
            </a:r>
            <a:endParaRPr lang="en-US" dirty="0"/>
          </a:p>
        </p:txBody>
      </p:sp>
      <p:sp>
        <p:nvSpPr>
          <p:cNvPr id="33800"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dirty="0"/>
          </a:p>
        </p:txBody>
      </p:sp>
      <p:sp>
        <p:nvSpPr>
          <p:cNvPr id="33801"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dirty="0"/>
          </a:p>
        </p:txBody>
      </p:sp>
      <p:sp>
        <p:nvSpPr>
          <p:cNvPr id="33802"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dirty="0"/>
              <a:t>Page </a:t>
            </a:r>
            <a:fld id="{991E9FFE-E3B4-4950-90D2-44FF643345C4}" type="slidenum">
              <a:rPr lang="en-US" altLang="en-US"/>
              <a:pPr/>
              <a:t>8</a:t>
            </a:fld>
            <a:endParaRPr lang="en-US" altLang="en-US" dirty="0"/>
          </a:p>
        </p:txBody>
      </p:sp>
      <p:sp>
        <p:nvSpPr>
          <p:cNvPr id="13" name="Text Box 3"/>
          <p:cNvSpPr txBox="1">
            <a:spLocks noChangeArrowheads="1"/>
          </p:cNvSpPr>
          <p:nvPr>
            <p:custDataLst>
              <p:tags r:id="rId8"/>
            </p:custDataLst>
          </p:nvPr>
        </p:nvSpPr>
        <p:spPr bwMode="auto">
          <a:xfrm>
            <a:off x="7513638" y="1997075"/>
            <a:ext cx="4096292" cy="39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marL="447675" indent="-447675" eaLnBrk="1" hangingPunct="1">
              <a:lnSpc>
                <a:spcPts val="1500"/>
              </a:lnSpc>
              <a:spcBef>
                <a:spcPct val="50000"/>
              </a:spcBef>
              <a:buClr>
                <a:srgbClr val="253B7E"/>
              </a:buClr>
              <a:defRPr/>
            </a:pPr>
            <a:r>
              <a:rPr lang="en-US" altLang="en-US" sz="1600" kern="0" dirty="0">
                <a:cs typeface="+mn-cs"/>
              </a:rPr>
              <a:t>[1] External pressure </a:t>
            </a:r>
            <a:r>
              <a:rPr lang="en-US" altLang="en-US" sz="1600" kern="0" dirty="0" smtClean="0">
                <a:cs typeface="+mn-cs"/>
              </a:rPr>
              <a:t>sensors</a:t>
            </a:r>
            <a:endParaRPr lang="en-US" altLang="en-US" sz="1600" kern="0" dirty="0">
              <a:cs typeface="+mn-cs"/>
            </a:endParaRPr>
          </a:p>
          <a:p>
            <a:pPr eaLnBrk="1" hangingPunct="1">
              <a:lnSpc>
                <a:spcPts val="1500"/>
              </a:lnSpc>
              <a:spcBef>
                <a:spcPct val="50000"/>
              </a:spcBef>
              <a:buClr>
                <a:srgbClr val="253B7E"/>
              </a:buClr>
              <a:defRPr/>
            </a:pPr>
            <a:r>
              <a:rPr lang="en-US" altLang="en-US" sz="1600" kern="0" dirty="0">
                <a:cs typeface="+mn-cs"/>
              </a:rPr>
              <a:t>[2] HLS Internal sensors holder</a:t>
            </a:r>
          </a:p>
          <a:p>
            <a:pPr marL="447675" indent="-447675" eaLnBrk="1" hangingPunct="1">
              <a:lnSpc>
                <a:spcPts val="1500"/>
              </a:lnSpc>
              <a:spcBef>
                <a:spcPct val="50000"/>
              </a:spcBef>
              <a:buClr>
                <a:schemeClr val="accent2"/>
              </a:buClr>
              <a:defRPr/>
            </a:pPr>
            <a:r>
              <a:rPr lang="en-US" altLang="en-US" sz="1600" dirty="0">
                <a:solidFill>
                  <a:schemeClr val="accent4"/>
                </a:solidFill>
                <a:cs typeface="+mn-cs"/>
              </a:rPr>
              <a:t>[3] Clamp*</a:t>
            </a:r>
          </a:p>
          <a:p>
            <a:pPr eaLnBrk="1" hangingPunct="1">
              <a:lnSpc>
                <a:spcPts val="1500"/>
              </a:lnSpc>
              <a:spcBef>
                <a:spcPct val="50000"/>
              </a:spcBef>
              <a:buClr>
                <a:srgbClr val="253B7E"/>
              </a:buClr>
              <a:defRPr/>
            </a:pPr>
            <a:r>
              <a:rPr lang="en-US" altLang="en-US" sz="1600" kern="0" dirty="0">
                <a:cs typeface="+mn-cs"/>
              </a:rPr>
              <a:t>[4] HLS Internal sensor (pressure and temp)</a:t>
            </a:r>
          </a:p>
          <a:p>
            <a:pPr eaLnBrk="1" hangingPunct="1">
              <a:lnSpc>
                <a:spcPts val="1500"/>
              </a:lnSpc>
              <a:spcBef>
                <a:spcPct val="50000"/>
              </a:spcBef>
              <a:buClr>
                <a:srgbClr val="253B7E"/>
              </a:buClr>
              <a:defRPr/>
            </a:pPr>
            <a:r>
              <a:rPr lang="en-US" altLang="en-US" sz="1600" kern="0" dirty="0">
                <a:cs typeface="+mn-cs"/>
              </a:rPr>
              <a:t>[5] Drive</a:t>
            </a:r>
          </a:p>
          <a:p>
            <a:pPr eaLnBrk="1" hangingPunct="1">
              <a:lnSpc>
                <a:spcPts val="1500"/>
              </a:lnSpc>
              <a:spcBef>
                <a:spcPct val="50000"/>
              </a:spcBef>
              <a:buClr>
                <a:srgbClr val="253B7E"/>
              </a:buClr>
              <a:defRPr/>
            </a:pPr>
            <a:r>
              <a:rPr lang="en-US" altLang="en-US" sz="1600" kern="0" dirty="0">
                <a:cs typeface="+mn-cs"/>
              </a:rPr>
              <a:t>[6] Venous probe</a:t>
            </a:r>
          </a:p>
          <a:p>
            <a:pPr eaLnBrk="1" hangingPunct="1">
              <a:lnSpc>
                <a:spcPts val="1500"/>
              </a:lnSpc>
              <a:spcBef>
                <a:spcPct val="50000"/>
              </a:spcBef>
              <a:buClr>
                <a:srgbClr val="253B7E"/>
              </a:buClr>
              <a:defRPr/>
            </a:pPr>
            <a:r>
              <a:rPr lang="en-US" altLang="en-US" sz="1600" kern="0" dirty="0">
                <a:cs typeface="+mn-cs"/>
              </a:rPr>
              <a:t>[7] Bubble sensor</a:t>
            </a:r>
          </a:p>
          <a:p>
            <a:pPr eaLnBrk="1" hangingPunct="1">
              <a:lnSpc>
                <a:spcPts val="1500"/>
              </a:lnSpc>
              <a:spcBef>
                <a:spcPct val="50000"/>
              </a:spcBef>
              <a:buClr>
                <a:srgbClr val="253B7E"/>
              </a:buClr>
              <a:defRPr/>
            </a:pPr>
            <a:r>
              <a:rPr lang="en-US" altLang="en-US" sz="1600" kern="0" dirty="0">
                <a:cs typeface="+mn-cs"/>
              </a:rPr>
              <a:t>[8] Fixing pin for HLS Module</a:t>
            </a:r>
          </a:p>
          <a:p>
            <a:pPr marL="447675" indent="-447675" eaLnBrk="1" hangingPunct="1">
              <a:lnSpc>
                <a:spcPts val="1500"/>
              </a:lnSpc>
              <a:spcBef>
                <a:spcPct val="50000"/>
              </a:spcBef>
              <a:buClr>
                <a:srgbClr val="253B7E"/>
              </a:buClr>
              <a:defRPr/>
            </a:pPr>
            <a:r>
              <a:rPr lang="en-US" altLang="en-US" sz="1600" kern="0" dirty="0">
                <a:cs typeface="+mn-cs"/>
              </a:rPr>
              <a:t>[9] External temperature </a:t>
            </a:r>
            <a:r>
              <a:rPr lang="en-US" altLang="en-US" sz="1600" kern="0" dirty="0" smtClean="0">
                <a:cs typeface="+mn-cs"/>
              </a:rPr>
              <a:t>sensors</a:t>
            </a:r>
            <a:endParaRPr lang="en-US" altLang="en-US" sz="1600" kern="0" dirty="0">
              <a:cs typeface="+mn-cs"/>
            </a:endParaRPr>
          </a:p>
          <a:p>
            <a:pPr eaLnBrk="1" hangingPunct="1">
              <a:lnSpc>
                <a:spcPts val="1500"/>
              </a:lnSpc>
              <a:spcBef>
                <a:spcPct val="50000"/>
              </a:spcBef>
              <a:buClr>
                <a:srgbClr val="253B7E"/>
              </a:buClr>
              <a:defRPr/>
            </a:pPr>
            <a:r>
              <a:rPr lang="en-US" altLang="en-US" sz="1600" kern="0" dirty="0">
                <a:cs typeface="+mn-cs"/>
              </a:rPr>
              <a:t>[10] Unlocking of HLS Module</a:t>
            </a:r>
          </a:p>
          <a:p>
            <a:pPr marL="447675" indent="-447675" eaLnBrk="1" hangingPunct="1">
              <a:lnSpc>
                <a:spcPts val="1500"/>
              </a:lnSpc>
              <a:spcBef>
                <a:spcPct val="50000"/>
              </a:spcBef>
              <a:buClr>
                <a:srgbClr val="253B7E"/>
              </a:buClr>
              <a:defRPr/>
            </a:pPr>
            <a:r>
              <a:rPr lang="en-US" altLang="en-US" sz="1600" kern="0" dirty="0">
                <a:cs typeface="+mn-cs"/>
              </a:rPr>
              <a:t>[11] Level </a:t>
            </a:r>
            <a:r>
              <a:rPr lang="en-US" altLang="en-US" sz="1600" kern="0" dirty="0" smtClean="0">
                <a:cs typeface="+mn-cs"/>
              </a:rPr>
              <a:t>sensor</a:t>
            </a:r>
            <a:endParaRPr lang="en-US" altLang="en-US" sz="1600" kern="0" dirty="0">
              <a:cs typeface="+mn-cs"/>
            </a:endParaRPr>
          </a:p>
          <a:p>
            <a:pPr eaLnBrk="1" hangingPunct="1">
              <a:lnSpc>
                <a:spcPts val="1500"/>
              </a:lnSpc>
              <a:spcBef>
                <a:spcPct val="50000"/>
              </a:spcBef>
              <a:buClr>
                <a:srgbClr val="253B7E"/>
              </a:buClr>
              <a:defRPr/>
            </a:pPr>
            <a:r>
              <a:rPr lang="en-US" altLang="en-US" sz="1600" kern="0" dirty="0">
                <a:cs typeface="+mn-cs"/>
              </a:rPr>
              <a:t>[12] Flow and bubble sensor</a:t>
            </a:r>
          </a:p>
          <a:p>
            <a:pPr marL="447675" indent="-447675" eaLnBrk="1" hangingPunct="1">
              <a:lnSpc>
                <a:spcPts val="1500"/>
              </a:lnSpc>
              <a:spcBef>
                <a:spcPct val="50000"/>
              </a:spcBef>
              <a:buClr>
                <a:schemeClr val="accent2"/>
              </a:buClr>
              <a:defRPr/>
            </a:pPr>
            <a:r>
              <a:rPr lang="en-US" altLang="en-US" sz="1600" kern="0" dirty="0">
                <a:cs typeface="+mn-cs"/>
              </a:rPr>
              <a:t>[13] For Battery Calibration</a:t>
            </a:r>
          </a:p>
        </p:txBody>
      </p:sp>
      <p:grpSp>
        <p:nvGrpSpPr>
          <p:cNvPr id="33798" name="Group 8"/>
          <p:cNvGrpSpPr>
            <a:grpSpLocks/>
          </p:cNvGrpSpPr>
          <p:nvPr>
            <p:custDataLst>
              <p:tags r:id="rId9"/>
            </p:custDataLst>
          </p:nvPr>
        </p:nvGrpSpPr>
        <p:grpSpPr bwMode="auto">
          <a:xfrm>
            <a:off x="1476375" y="1598613"/>
            <a:ext cx="5248275" cy="4949167"/>
            <a:chOff x="1962267" y="2057406"/>
            <a:chExt cx="4761668" cy="4491369"/>
          </a:xfrm>
        </p:grpSpPr>
        <p:sp>
          <p:nvSpPr>
            <p:cNvPr id="14" name="Text Box 4"/>
            <p:cNvSpPr txBox="1">
              <a:spLocks noChangeArrowheads="1"/>
            </p:cNvSpPr>
            <p:nvPr/>
          </p:nvSpPr>
          <p:spPr bwMode="auto">
            <a:xfrm>
              <a:off x="6173736" y="3725562"/>
              <a:ext cx="28662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6</a:t>
              </a:r>
            </a:p>
          </p:txBody>
        </p:sp>
        <p:graphicFrame>
          <p:nvGraphicFramePr>
            <p:cNvPr id="33804" name="Object 2"/>
            <p:cNvGraphicFramePr>
              <a:graphicFrameLocks noChangeAspect="1"/>
            </p:cNvGraphicFramePr>
            <p:nvPr/>
          </p:nvGraphicFramePr>
          <p:xfrm>
            <a:off x="2627478" y="2057406"/>
            <a:ext cx="3178122" cy="4013200"/>
          </p:xfrm>
          <a:graphic>
            <a:graphicData uri="http://schemas.openxmlformats.org/presentationml/2006/ole">
              <mc:AlternateContent xmlns:mc="http://schemas.openxmlformats.org/markup-compatibility/2006">
                <mc:Choice xmlns:v="urn:schemas-microsoft-com:vml" Requires="v">
                  <p:oleObj spid="_x0000_s33908" name="Photo Editor Photo" r:id="rId15" imgW="5076190" imgH="6714286" progId="">
                    <p:embed/>
                  </p:oleObj>
                </mc:Choice>
                <mc:Fallback>
                  <p:oleObj name="Photo Editor Photo" r:id="rId15" imgW="5076190" imgH="6714286" progId="">
                    <p:embed/>
                    <p:pic>
                      <p:nvPicPr>
                        <p:cNvPr id="0" name="Object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27478" y="2057406"/>
                          <a:ext cx="3178122"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6"/>
            <p:cNvSpPr txBox="1">
              <a:spLocks noChangeArrowheads="1"/>
            </p:cNvSpPr>
            <p:nvPr/>
          </p:nvSpPr>
          <p:spPr bwMode="auto">
            <a:xfrm>
              <a:off x="2061649" y="3465524"/>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5</a:t>
              </a:r>
            </a:p>
          </p:txBody>
        </p:sp>
        <p:sp>
          <p:nvSpPr>
            <p:cNvPr id="17" name="Line 7"/>
            <p:cNvSpPr>
              <a:spLocks noChangeAspect="1" noChangeShapeType="1"/>
            </p:cNvSpPr>
            <p:nvPr/>
          </p:nvSpPr>
          <p:spPr bwMode="auto">
            <a:xfrm>
              <a:off x="2349711" y="3552807"/>
              <a:ext cx="1502244"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18" name="Text Box 8"/>
            <p:cNvSpPr txBox="1">
              <a:spLocks noChangeArrowheads="1"/>
            </p:cNvSpPr>
            <p:nvPr/>
          </p:nvSpPr>
          <p:spPr bwMode="auto">
            <a:xfrm>
              <a:off x="5956250" y="3281839"/>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4</a:t>
              </a:r>
            </a:p>
          </p:txBody>
        </p:sp>
        <p:sp>
          <p:nvSpPr>
            <p:cNvPr id="19" name="Text Box 9"/>
            <p:cNvSpPr txBox="1">
              <a:spLocks noChangeArrowheads="1"/>
            </p:cNvSpPr>
            <p:nvPr/>
          </p:nvSpPr>
          <p:spPr bwMode="auto">
            <a:xfrm>
              <a:off x="6437314" y="2523335"/>
              <a:ext cx="286621"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dirty="0">
                  <a:cs typeface="+mn-cs"/>
                </a:rPr>
                <a:t>1</a:t>
              </a:r>
            </a:p>
          </p:txBody>
        </p:sp>
        <p:sp>
          <p:nvSpPr>
            <p:cNvPr id="20" name="Text Box 10"/>
            <p:cNvSpPr txBox="1">
              <a:spLocks noChangeArrowheads="1"/>
            </p:cNvSpPr>
            <p:nvPr/>
          </p:nvSpPr>
          <p:spPr bwMode="auto">
            <a:xfrm>
              <a:off x="2106298" y="5322529"/>
              <a:ext cx="28662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10</a:t>
              </a:r>
            </a:p>
          </p:txBody>
        </p:sp>
        <p:sp>
          <p:nvSpPr>
            <p:cNvPr id="21" name="Line 11"/>
            <p:cNvSpPr>
              <a:spLocks noChangeAspect="1" noChangeShapeType="1"/>
            </p:cNvSpPr>
            <p:nvPr/>
          </p:nvSpPr>
          <p:spPr bwMode="auto">
            <a:xfrm>
              <a:off x="2384279" y="5391084"/>
              <a:ext cx="1016860"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2" name="Text Box 12"/>
            <p:cNvSpPr txBox="1">
              <a:spLocks noChangeArrowheads="1"/>
            </p:cNvSpPr>
            <p:nvPr/>
          </p:nvSpPr>
          <p:spPr bwMode="auto">
            <a:xfrm>
              <a:off x="6095959" y="2967776"/>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3</a:t>
              </a:r>
            </a:p>
          </p:txBody>
        </p:sp>
        <p:sp>
          <p:nvSpPr>
            <p:cNvPr id="23" name="Line 13"/>
            <p:cNvSpPr>
              <a:spLocks noChangeAspect="1" noChangeShapeType="1"/>
            </p:cNvSpPr>
            <p:nvPr/>
          </p:nvSpPr>
          <p:spPr bwMode="auto">
            <a:xfrm>
              <a:off x="2248889" y="2894427"/>
              <a:ext cx="2517664"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4" name="Line 14"/>
            <p:cNvSpPr>
              <a:spLocks noChangeShapeType="1"/>
            </p:cNvSpPr>
            <p:nvPr/>
          </p:nvSpPr>
          <p:spPr bwMode="auto">
            <a:xfrm>
              <a:off x="5142474" y="3168151"/>
              <a:ext cx="813776" cy="194489"/>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5" name="Line 15"/>
            <p:cNvSpPr>
              <a:spLocks noChangeAspect="1" noChangeShapeType="1"/>
            </p:cNvSpPr>
            <p:nvPr/>
          </p:nvSpPr>
          <p:spPr bwMode="auto">
            <a:xfrm flipV="1">
              <a:off x="5547201" y="3055780"/>
              <a:ext cx="553079"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6" name="Text Box 16"/>
            <p:cNvSpPr txBox="1">
              <a:spLocks noChangeArrowheads="1"/>
            </p:cNvSpPr>
            <p:nvPr/>
          </p:nvSpPr>
          <p:spPr bwMode="auto">
            <a:xfrm>
              <a:off x="2155269" y="4352967"/>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8</a:t>
              </a:r>
            </a:p>
          </p:txBody>
        </p:sp>
        <p:sp>
          <p:nvSpPr>
            <p:cNvPr id="27" name="Line 17"/>
            <p:cNvSpPr>
              <a:spLocks noChangeAspect="1" noChangeShapeType="1"/>
            </p:cNvSpPr>
            <p:nvPr/>
          </p:nvSpPr>
          <p:spPr bwMode="auto">
            <a:xfrm>
              <a:off x="2443331" y="4440251"/>
              <a:ext cx="1064390"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8" name="Line 18"/>
            <p:cNvSpPr>
              <a:spLocks noChangeAspect="1" noChangeShapeType="1"/>
            </p:cNvSpPr>
            <p:nvPr/>
          </p:nvSpPr>
          <p:spPr bwMode="auto">
            <a:xfrm flipV="1">
              <a:off x="2443331" y="4081527"/>
              <a:ext cx="2861898" cy="334232"/>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29" name="Line 19"/>
            <p:cNvSpPr>
              <a:spLocks noChangeAspect="1" noChangeShapeType="1"/>
            </p:cNvSpPr>
            <p:nvPr/>
          </p:nvSpPr>
          <p:spPr bwMode="auto">
            <a:xfrm>
              <a:off x="2443331" y="4444573"/>
              <a:ext cx="1902651" cy="842784"/>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0" name="Line 20"/>
            <p:cNvSpPr>
              <a:spLocks noChangeAspect="1" noChangeShapeType="1"/>
            </p:cNvSpPr>
            <p:nvPr/>
          </p:nvSpPr>
          <p:spPr bwMode="auto">
            <a:xfrm flipV="1">
              <a:off x="5594731" y="3813565"/>
              <a:ext cx="576124"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1" name="Line 21"/>
            <p:cNvSpPr>
              <a:spLocks noChangeShapeType="1"/>
            </p:cNvSpPr>
            <p:nvPr/>
          </p:nvSpPr>
          <p:spPr bwMode="auto">
            <a:xfrm>
              <a:off x="5204407" y="3642128"/>
              <a:ext cx="822417" cy="718887"/>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2" name="Line 22"/>
            <p:cNvSpPr>
              <a:spLocks noChangeAspect="1" noChangeShapeType="1"/>
            </p:cNvSpPr>
            <p:nvPr/>
          </p:nvSpPr>
          <p:spPr bwMode="auto">
            <a:xfrm flipV="1">
              <a:off x="5453581" y="4908464"/>
              <a:ext cx="662543"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3" name="Line 23"/>
            <p:cNvSpPr>
              <a:spLocks noChangeAspect="1" noChangeShapeType="1"/>
            </p:cNvSpPr>
            <p:nvPr/>
          </p:nvSpPr>
          <p:spPr bwMode="auto">
            <a:xfrm flipV="1">
              <a:off x="5237534" y="4947362"/>
              <a:ext cx="878590" cy="10949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4" name="Line 24"/>
            <p:cNvSpPr>
              <a:spLocks noChangeAspect="1" noChangeShapeType="1"/>
            </p:cNvSpPr>
            <p:nvPr/>
          </p:nvSpPr>
          <p:spPr bwMode="auto">
            <a:xfrm>
              <a:off x="5099264" y="5578370"/>
              <a:ext cx="0" cy="713124"/>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5" name="Line 25"/>
            <p:cNvSpPr>
              <a:spLocks noChangeAspect="1" noChangeShapeType="1"/>
            </p:cNvSpPr>
            <p:nvPr/>
          </p:nvSpPr>
          <p:spPr bwMode="auto">
            <a:xfrm>
              <a:off x="5473745" y="5578370"/>
              <a:ext cx="0" cy="753463"/>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6" name="Line 26"/>
            <p:cNvSpPr>
              <a:spLocks noChangeShapeType="1"/>
            </p:cNvSpPr>
            <p:nvPr/>
          </p:nvSpPr>
          <p:spPr bwMode="auto">
            <a:xfrm flipH="1">
              <a:off x="4367586" y="5071259"/>
              <a:ext cx="525714" cy="1334048"/>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7" name="Line 27"/>
            <p:cNvSpPr>
              <a:spLocks noChangeShapeType="1"/>
            </p:cNvSpPr>
            <p:nvPr/>
          </p:nvSpPr>
          <p:spPr bwMode="auto">
            <a:xfrm>
              <a:off x="5555843" y="2434858"/>
              <a:ext cx="828178" cy="17576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8" name="Line 28"/>
            <p:cNvSpPr>
              <a:spLocks noChangeShapeType="1"/>
            </p:cNvSpPr>
            <p:nvPr/>
          </p:nvSpPr>
          <p:spPr bwMode="auto">
            <a:xfrm>
              <a:off x="4680134" y="2581805"/>
              <a:ext cx="1749977" cy="56185"/>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39" name="Line 29"/>
            <p:cNvSpPr>
              <a:spLocks noChangeShapeType="1"/>
            </p:cNvSpPr>
            <p:nvPr/>
          </p:nvSpPr>
          <p:spPr bwMode="auto">
            <a:xfrm>
              <a:off x="4917785" y="2504009"/>
              <a:ext cx="1512326" cy="133981"/>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40" name="Line 30"/>
            <p:cNvSpPr>
              <a:spLocks noChangeShapeType="1"/>
            </p:cNvSpPr>
            <p:nvPr/>
          </p:nvSpPr>
          <p:spPr bwMode="auto">
            <a:xfrm>
              <a:off x="5305229" y="2457908"/>
              <a:ext cx="1133524" cy="17576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latin typeface="+mn-lt"/>
                <a:cs typeface="+mn-cs"/>
              </a:endParaRPr>
            </a:p>
          </p:txBody>
        </p:sp>
        <p:sp>
          <p:nvSpPr>
            <p:cNvPr id="49" name="Text Box 31"/>
            <p:cNvSpPr txBox="1">
              <a:spLocks noChangeArrowheads="1"/>
            </p:cNvSpPr>
            <p:nvPr/>
          </p:nvSpPr>
          <p:spPr bwMode="auto">
            <a:xfrm>
              <a:off x="1962267" y="2807143"/>
              <a:ext cx="28662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2</a:t>
              </a:r>
            </a:p>
          </p:txBody>
        </p:sp>
        <p:sp>
          <p:nvSpPr>
            <p:cNvPr id="50" name="Text Box 32"/>
            <p:cNvSpPr txBox="1">
              <a:spLocks noChangeArrowheads="1"/>
            </p:cNvSpPr>
            <p:nvPr/>
          </p:nvSpPr>
          <p:spPr bwMode="auto">
            <a:xfrm>
              <a:off x="6026825" y="4287418"/>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7</a:t>
              </a:r>
            </a:p>
          </p:txBody>
        </p:sp>
        <p:sp>
          <p:nvSpPr>
            <p:cNvPr id="51" name="Text Box 33"/>
            <p:cNvSpPr txBox="1">
              <a:spLocks noChangeArrowheads="1"/>
            </p:cNvSpPr>
            <p:nvPr/>
          </p:nvSpPr>
          <p:spPr bwMode="auto">
            <a:xfrm>
              <a:off x="6116124" y="4803295"/>
              <a:ext cx="380242" cy="232648"/>
            </a:xfrm>
            <a:prstGeom prst="rect">
              <a:avLst/>
            </a:prstGeom>
            <a:noFill/>
            <a:ln w="22225">
              <a:solidFill>
                <a:srgbClr val="F39200"/>
              </a:solidFill>
              <a:miter lim="800000"/>
              <a:headEnd/>
              <a:tailEnd/>
            </a:ln>
          </p:spPr>
          <p:txBody>
            <a:bodyPr lIns="0" tIns="0" rIns="0" bIns="0" anchor="ctr">
              <a:no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dirty="0">
                  <a:cs typeface="+mn-cs"/>
                </a:rPr>
                <a:t>9</a:t>
              </a:r>
            </a:p>
          </p:txBody>
        </p:sp>
        <p:sp>
          <p:nvSpPr>
            <p:cNvPr id="52" name="Text Box 34"/>
            <p:cNvSpPr txBox="1">
              <a:spLocks noChangeArrowheads="1"/>
            </p:cNvSpPr>
            <p:nvPr/>
          </p:nvSpPr>
          <p:spPr bwMode="auto">
            <a:xfrm>
              <a:off x="4209152" y="6374208"/>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dirty="0">
                  <a:cs typeface="+mn-cs"/>
                </a:rPr>
                <a:t>11</a:t>
              </a:r>
            </a:p>
          </p:txBody>
        </p:sp>
        <p:sp>
          <p:nvSpPr>
            <p:cNvPr id="53" name="Text Box 35"/>
            <p:cNvSpPr txBox="1">
              <a:spLocks noChangeArrowheads="1"/>
            </p:cNvSpPr>
            <p:nvPr/>
          </p:nvSpPr>
          <p:spPr bwMode="auto">
            <a:xfrm>
              <a:off x="5344117" y="6359081"/>
              <a:ext cx="28662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13</a:t>
              </a:r>
            </a:p>
          </p:txBody>
        </p:sp>
        <p:sp>
          <p:nvSpPr>
            <p:cNvPr id="54" name="Text Box 36"/>
            <p:cNvSpPr txBox="1">
              <a:spLocks noChangeArrowheads="1"/>
            </p:cNvSpPr>
            <p:nvPr/>
          </p:nvSpPr>
          <p:spPr bwMode="auto">
            <a:xfrm>
              <a:off x="4949472" y="6318743"/>
              <a:ext cx="288062" cy="174567"/>
            </a:xfrm>
            <a:prstGeom prst="rect">
              <a:avLst/>
            </a:prstGeom>
            <a:noFill/>
            <a:ln w="22225">
              <a:solidFill>
                <a:srgbClr val="F39200"/>
              </a:solidFill>
              <a:miter lim="800000"/>
              <a:headEnd/>
              <a:tailEnd/>
            </a:ln>
          </p:spPr>
          <p:txBody>
            <a:bodyPr lIns="0" tIns="0" rIns="0" bIns="0" anchor="ct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algn="ctr" eaLnBrk="1" hangingPunct="1">
                <a:lnSpc>
                  <a:spcPts val="1500"/>
                </a:lnSpc>
                <a:spcBef>
                  <a:spcPct val="50000"/>
                </a:spcBef>
                <a:buClr>
                  <a:srgbClr val="253B7E"/>
                </a:buClr>
                <a:defRPr/>
              </a:pPr>
              <a:r>
                <a:rPr lang="en-US" altLang="en-US" b="1" kern="0">
                  <a:cs typeface="+mn-cs"/>
                </a:rPr>
                <a:t>12</a:t>
              </a:r>
            </a:p>
          </p:txBody>
        </p:sp>
      </p:grpSp>
      <p:sp>
        <p:nvSpPr>
          <p:cNvPr id="55" name="Textfeld 37"/>
          <p:cNvSpPr txBox="1">
            <a:spLocks noChangeArrowheads="1"/>
          </p:cNvSpPr>
          <p:nvPr>
            <p:custDataLst>
              <p:tags r:id="rId10"/>
            </p:custDataLst>
          </p:nvPr>
        </p:nvSpPr>
        <p:spPr bwMode="auto">
          <a:xfrm>
            <a:off x="7423150" y="6116638"/>
            <a:ext cx="190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defRPr/>
            </a:pPr>
            <a:r>
              <a:rPr lang="en-US" altLang="en-US" kern="0" dirty="0">
                <a:solidFill>
                  <a:schemeClr val="accent4"/>
                </a:solidFill>
                <a:cs typeface="+mn-cs"/>
              </a:rPr>
              <a:t>* Not available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10" hidden="1"/>
          <p:cNvGraphicFramePr>
            <a:graphicFrameLocks noChangeAspect="1"/>
          </p:cNvGraphicFramePr>
          <p:nvPr>
            <p:custDataLst>
              <p:tags r:id="rId2"/>
            </p:custDataLst>
            <p:extLst>
              <p:ext uri="{D42A27DB-BD31-4B8C-83A1-F6EECF244321}">
                <p14:modId xmlns:p14="http://schemas.microsoft.com/office/powerpoint/2010/main" val="3569580178"/>
              </p:ext>
            </p:extLst>
          </p:nvPr>
        </p:nvGraphicFramePr>
        <p:xfrm>
          <a:off x="1525588" y="1588"/>
          <a:ext cx="1587" cy="1587"/>
        </p:xfrm>
        <a:graphic>
          <a:graphicData uri="http://schemas.openxmlformats.org/presentationml/2006/ole">
            <mc:AlternateContent xmlns:mc="http://schemas.openxmlformats.org/markup-compatibility/2006">
              <mc:Choice xmlns:v="urn:schemas-microsoft-com:vml" Requires="v">
                <p:oleObj spid="_x0000_s32826" name="think-cell Slide" r:id="rId11" imgW="270" imgH="270" progId="">
                  <p:embed/>
                </p:oleObj>
              </mc:Choice>
              <mc:Fallback>
                <p:oleObj name="think-cell Slide" r:id="rId11" imgW="270" imgH="270" progId="">
                  <p:embed/>
                  <p:pic>
                    <p:nvPicPr>
                      <p:cNvPr id="0" name="Object 10"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5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5" name="Text Placeholder 3"/>
          <p:cNvSpPr>
            <a:spLocks noGrp="1"/>
          </p:cNvSpPr>
          <p:nvPr>
            <p:ph type="body" sz="quarter" idx="13"/>
            <p:custDataLst>
              <p:tags r:id="rId3"/>
            </p:custDataLst>
          </p:nvPr>
        </p:nvSpPr>
        <p:spPr/>
        <p:txBody>
          <a:bodyPr wrap="square" numCol="1" anchorCtr="0" compatLnSpc="1">
            <a:prstTxWarp prst="textNoShape">
              <a:avLst/>
            </a:prstTxWarp>
          </a:bodyPr>
          <a:lstStyle/>
          <a:p>
            <a:r>
              <a:rPr altLang="en-US" dirty="0">
                <a:solidFill>
                  <a:srgbClr val="F39200"/>
                </a:solidFill>
              </a:rPr>
              <a:t>Rear View - Connections</a:t>
            </a:r>
          </a:p>
        </p:txBody>
      </p:sp>
      <p:sp>
        <p:nvSpPr>
          <p:cNvPr id="3" name="Title 2"/>
          <p:cNvSpPr>
            <a:spLocks noGrp="1"/>
          </p:cNvSpPr>
          <p:nvPr>
            <p:ph type="title"/>
            <p:custDataLst>
              <p:tags r:id="rId4"/>
            </p:custDataLst>
          </p:nvPr>
        </p:nvSpPr>
        <p:spPr/>
        <p:txBody>
          <a:bodyPr/>
          <a:lstStyle/>
          <a:p>
            <a:pPr fontAlgn="auto">
              <a:spcAft>
                <a:spcPts val="0"/>
              </a:spcAft>
              <a:defRPr/>
            </a:pPr>
            <a:r>
              <a:rPr lang="en-US" altLang="en-US" dirty="0" err="1"/>
              <a:t>Cardiohelp</a:t>
            </a:r>
            <a:r>
              <a:rPr lang="en-US" altLang="en-US" dirty="0"/>
              <a:t> Connections and components</a:t>
            </a:r>
            <a:endParaRPr lang="en-US" dirty="0"/>
          </a:p>
        </p:txBody>
      </p:sp>
      <p:sp>
        <p:nvSpPr>
          <p:cNvPr id="32772" name="Date Placeholder 4"/>
          <p:cNvSpPr>
            <a:spLocks noGrp="1"/>
          </p:cNvSpPr>
          <p:nvPr>
            <p:ph type="dt" sz="half" idx="14"/>
            <p:custDataLst>
              <p:tags r:id="rId5"/>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MCP_PP_10219_EN_1  |  May 2021</a:t>
            </a:r>
            <a:endParaRPr lang="en-US" altLang="en-US"/>
          </a:p>
        </p:txBody>
      </p:sp>
      <p:sp>
        <p:nvSpPr>
          <p:cNvPr id="32773" name="Footer Placeholder 5"/>
          <p:cNvSpPr>
            <a:spLocks noGrp="1"/>
          </p:cNvSpPr>
          <p:nvPr>
            <p:ph type="ftr" sz="quarter" idx="15"/>
            <p:custDataLst>
              <p:tags r:id="rId6"/>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mtClean="0"/>
              <a:t>Cardiohelp Heart-lung Support System  |  User Training  |  OUS</a:t>
            </a:r>
            <a:endParaRPr lang="en-US" altLang="en-US"/>
          </a:p>
        </p:txBody>
      </p:sp>
      <p:sp>
        <p:nvSpPr>
          <p:cNvPr id="32774" name="Slide Number Placeholder 6"/>
          <p:cNvSpPr>
            <a:spLocks noGrp="1"/>
          </p:cNvSpPr>
          <p:nvPr>
            <p:ph type="sldNum" sz="quarter" idx="16"/>
            <p:custDataLst>
              <p:tags r:id="rId7"/>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a:t>Page </a:t>
            </a:r>
            <a:fld id="{F277EDC9-E4B9-4038-B11D-F9C63E068A5A}" type="slidenum">
              <a:rPr lang="en-US" altLang="en-US"/>
              <a:pPr/>
              <a:t>9</a:t>
            </a:fld>
            <a:endParaRPr lang="en-US" altLang="en-US"/>
          </a:p>
        </p:txBody>
      </p:sp>
      <p:grpSp>
        <p:nvGrpSpPr>
          <p:cNvPr id="32776" name="Group 9"/>
          <p:cNvGrpSpPr>
            <a:grpSpLocks/>
          </p:cNvGrpSpPr>
          <p:nvPr>
            <p:custDataLst>
              <p:tags r:id="rId8"/>
            </p:custDataLst>
          </p:nvPr>
        </p:nvGrpSpPr>
        <p:grpSpPr bwMode="auto">
          <a:xfrm>
            <a:off x="3352800" y="1398588"/>
            <a:ext cx="5440678" cy="4913312"/>
            <a:chOff x="3155882" y="1567624"/>
            <a:chExt cx="4819949" cy="4352783"/>
          </a:xfrm>
        </p:grpSpPr>
        <p:pic>
          <p:nvPicPr>
            <p:cNvPr id="32777" name="Content Placeholder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gray">
            <a:xfrm>
              <a:off x="3155882" y="1567624"/>
              <a:ext cx="3025843" cy="435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43"/>
            <p:cNvSpPr txBox="1">
              <a:spLocks noChangeArrowheads="1"/>
            </p:cNvSpPr>
            <p:nvPr/>
          </p:nvSpPr>
          <p:spPr bwMode="auto">
            <a:xfrm>
              <a:off x="6573389" y="1846090"/>
              <a:ext cx="1299130" cy="45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defRPr>
              </a:lvl9pPr>
            </a:lstStyle>
            <a:p>
              <a:pPr eaLnBrk="1" hangingPunct="1">
                <a:lnSpc>
                  <a:spcPts val="2000"/>
                </a:lnSpc>
                <a:spcBef>
                  <a:spcPct val="50000"/>
                </a:spcBef>
                <a:buClr>
                  <a:srgbClr val="253B7E"/>
                </a:buClr>
                <a:defRPr/>
              </a:pPr>
              <a:r>
                <a:rPr lang="en-US" altLang="en-US" sz="1600" kern="0" dirty="0">
                  <a:cs typeface="+mn-cs"/>
                </a:rPr>
                <a:t>[1] Safety Bar </a:t>
              </a:r>
              <a:r>
                <a:rPr lang="en-US" altLang="en-US" sz="1600" kern="0" dirty="0">
                  <a:solidFill>
                    <a:srgbClr val="F39200"/>
                  </a:solidFill>
                  <a:cs typeface="+mn-cs"/>
                </a:rPr>
                <a:t>(not a </a:t>
              </a:r>
              <a:r>
                <a:rPr lang="en-US" altLang="en-US" sz="1600" kern="0" dirty="0" smtClean="0">
                  <a:solidFill>
                    <a:srgbClr val="F39200"/>
                  </a:solidFill>
                  <a:cs typeface="+mn-cs"/>
                </a:rPr>
                <a:t>handle!)</a:t>
              </a:r>
              <a:endParaRPr lang="en-US" altLang="en-US" sz="1600" kern="0" dirty="0">
                <a:solidFill>
                  <a:srgbClr val="F39200"/>
                </a:solidFill>
                <a:cs typeface="+mn-cs"/>
              </a:endParaRPr>
            </a:p>
          </p:txBody>
        </p:sp>
        <p:sp>
          <p:nvSpPr>
            <p:cNvPr id="46" name="Line 63"/>
            <p:cNvSpPr>
              <a:spLocks noChangeShapeType="1"/>
            </p:cNvSpPr>
            <p:nvPr/>
          </p:nvSpPr>
          <p:spPr bwMode="auto">
            <a:xfrm>
              <a:off x="5017931" y="4201796"/>
              <a:ext cx="1620152" cy="2813"/>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solidFill>
                  <a:schemeClr val="tx2"/>
                </a:solidFill>
                <a:latin typeface="+mn-lt"/>
                <a:cs typeface="+mn-cs"/>
              </a:endParaRPr>
            </a:p>
          </p:txBody>
        </p:sp>
        <p:sp>
          <p:nvSpPr>
            <p:cNvPr id="14" name="Line 58"/>
            <p:cNvSpPr>
              <a:spLocks noChangeShapeType="1"/>
            </p:cNvSpPr>
            <p:nvPr/>
          </p:nvSpPr>
          <p:spPr bwMode="auto">
            <a:xfrm flipV="1">
              <a:off x="5871605" y="2531002"/>
              <a:ext cx="504891"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solidFill>
                  <a:schemeClr val="tx2"/>
                </a:solidFill>
                <a:latin typeface="+mn-lt"/>
                <a:cs typeface="+mn-cs"/>
              </a:endParaRPr>
            </a:p>
          </p:txBody>
        </p:sp>
        <p:sp>
          <p:nvSpPr>
            <p:cNvPr id="15" name="Line 58"/>
            <p:cNvSpPr>
              <a:spLocks noChangeShapeType="1"/>
            </p:cNvSpPr>
            <p:nvPr/>
          </p:nvSpPr>
          <p:spPr bwMode="auto">
            <a:xfrm flipV="1">
              <a:off x="5662054" y="1990948"/>
              <a:ext cx="864925" cy="0"/>
            </a:xfrm>
            <a:prstGeom prst="line">
              <a:avLst/>
            </a:prstGeom>
            <a:noFill/>
            <a:ln w="19050">
              <a:solidFill>
                <a:srgbClr val="F39200"/>
              </a:solidFill>
              <a:round/>
              <a:headEnd/>
              <a:tailEnd/>
            </a:ln>
            <a:extLst>
              <a:ext uri="{909E8E84-426E-40DD-AFC4-6F175D3DCCD1}">
                <a14:hiddenFill xmlns:a14="http://schemas.microsoft.com/office/drawing/2010/main">
                  <a:noFill/>
                </a14:hiddenFill>
              </a:ext>
            </a:extLst>
          </p:spPr>
          <p:txBody>
            <a:bodyPr lIns="0" tIns="0" rIns="0" bIns="0"/>
            <a:lstStyle/>
            <a:p>
              <a:pPr>
                <a:defRPr/>
              </a:pPr>
              <a:endParaRPr lang="en-US" sz="1200" kern="0">
                <a:solidFill>
                  <a:schemeClr val="tx2"/>
                </a:solidFill>
                <a:latin typeface="+mn-lt"/>
                <a:cs typeface="+mn-cs"/>
              </a:endParaRPr>
            </a:p>
          </p:txBody>
        </p:sp>
        <p:sp>
          <p:nvSpPr>
            <p:cNvPr id="8" name="Rectangle 7"/>
            <p:cNvSpPr/>
            <p:nvPr/>
          </p:nvSpPr>
          <p:spPr>
            <a:xfrm>
              <a:off x="6376496" y="2376299"/>
              <a:ext cx="1599335" cy="293569"/>
            </a:xfrm>
            <a:prstGeom prst="rect">
              <a:avLst/>
            </a:prstGeom>
          </p:spPr>
          <p:txBody>
            <a:bodyPr wrap="none">
              <a:spAutoFit/>
            </a:bodyPr>
            <a:lstStyle/>
            <a:p>
              <a:pPr>
                <a:lnSpc>
                  <a:spcPts val="2000"/>
                </a:lnSpc>
                <a:spcBef>
                  <a:spcPct val="50000"/>
                </a:spcBef>
                <a:buClr>
                  <a:srgbClr val="253B7E"/>
                </a:buClr>
                <a:defRPr/>
              </a:pPr>
              <a:r>
                <a:rPr lang="en-US" altLang="en-US" sz="1600" kern="0">
                  <a:cs typeface="+mn-cs"/>
                </a:rPr>
                <a:t>[2] Venous probe </a:t>
              </a:r>
            </a:p>
          </p:txBody>
        </p:sp>
        <p:sp>
          <p:nvSpPr>
            <p:cNvPr id="9" name="Rectangle 8"/>
            <p:cNvSpPr/>
            <p:nvPr/>
          </p:nvSpPr>
          <p:spPr>
            <a:xfrm>
              <a:off x="6631051" y="4023185"/>
              <a:ext cx="840993" cy="293569"/>
            </a:xfrm>
            <a:prstGeom prst="rect">
              <a:avLst/>
            </a:prstGeom>
          </p:spPr>
          <p:txBody>
            <a:bodyPr wrap="none">
              <a:spAutoFit/>
            </a:bodyPr>
            <a:lstStyle/>
            <a:p>
              <a:pPr>
                <a:lnSpc>
                  <a:spcPts val="2000"/>
                </a:lnSpc>
                <a:spcBef>
                  <a:spcPct val="50000"/>
                </a:spcBef>
                <a:buClr>
                  <a:srgbClr val="253B7E"/>
                </a:buClr>
                <a:defRPr/>
              </a:pPr>
              <a:r>
                <a:rPr lang="en-US" altLang="en-US" sz="1600" kern="0">
                  <a:cs typeface="+mn-cs"/>
                </a:rPr>
                <a:t>[3] Drive</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DESIGNVERSION" val="6.214.A"/>
</p:tagLst>
</file>

<file path=ppt/tags/tag10.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0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0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0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03.xml><?xml version="1.0" encoding="utf-8"?>
<p:tagLst xmlns:a="http://schemas.openxmlformats.org/drawingml/2006/main" xmlns:r="http://schemas.openxmlformats.org/officeDocument/2006/relationships" xmlns:p="http://schemas.openxmlformats.org/presentationml/2006/main">
  <p:tag name="SHAPEINFOGUID" val="a0a74a4b-7c56-4b11-9544-ecfa308229ec"/>
</p:tagLst>
</file>

<file path=ppt/tags/tag104.xml><?xml version="1.0" encoding="utf-8"?>
<p:tagLst xmlns:a="http://schemas.openxmlformats.org/drawingml/2006/main" xmlns:r="http://schemas.openxmlformats.org/officeDocument/2006/relationships" xmlns:p="http://schemas.openxmlformats.org/presentationml/2006/main">
  <p:tag name="SHAPEINFOGUID" val="9bf2d985-d29f-4466-8155-bca507f6690c"/>
</p:tagLst>
</file>

<file path=ppt/tags/tag105.xml><?xml version="1.0" encoding="utf-8"?>
<p:tagLst xmlns:a="http://schemas.openxmlformats.org/drawingml/2006/main" xmlns:r="http://schemas.openxmlformats.org/officeDocument/2006/relationships" xmlns:p="http://schemas.openxmlformats.org/presentationml/2006/main">
  <p:tag name="SHAPEINFOGUID" val="62a3c0a0-759b-4592-833b-23c0760c8f49"/>
</p:tagLst>
</file>

<file path=ppt/tags/tag106.xml><?xml version="1.0" encoding="utf-8"?>
<p:tagLst xmlns:a="http://schemas.openxmlformats.org/drawingml/2006/main" xmlns:r="http://schemas.openxmlformats.org/officeDocument/2006/relationships" xmlns:p="http://schemas.openxmlformats.org/presentationml/2006/main">
  <p:tag name="SHAPEINFOGUID" val="b99c3eec-e68c-463d-bb8f-06ff98e79753"/>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49d5eab7-7410-4163-ad4d-15bb7e098339"/>
</p:tagLst>
</file>

<file path=ppt/tags/tag108.xml><?xml version="1.0" encoding="utf-8"?>
<p:tagLst xmlns:a="http://schemas.openxmlformats.org/drawingml/2006/main" xmlns:r="http://schemas.openxmlformats.org/officeDocument/2006/relationships" xmlns:p="http://schemas.openxmlformats.org/presentationml/2006/main">
  <p:tag name="TOP" val="31,75"/>
  <p:tag name="LEFT" val="54,75"/>
  <p:tag name="WIDTH" val="340,875"/>
  <p:tag name="HEIGHT" val="209,5"/>
</p:tagLst>
</file>

<file path=ppt/tags/tag109.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11.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f72d6138-a783-44d7-8a83-0c29b61484d9"/>
</p:tagLst>
</file>

<file path=ppt/tags/tag110.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111.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b3c6721b-0cb7-4207-a82d-52a9f30be970"/>
</p:tagLst>
</file>

<file path=ppt/tags/tag113.xml><?xml version="1.0" encoding="utf-8"?>
<p:tagLst xmlns:a="http://schemas.openxmlformats.org/drawingml/2006/main" xmlns:r="http://schemas.openxmlformats.org/officeDocument/2006/relationships" xmlns:p="http://schemas.openxmlformats.org/presentationml/2006/main">
  <p:tag name="TOP" val="139,625"/>
  <p:tag name="LEFT" val="54,74992"/>
  <p:tag name="WIDTH" val="411,0767"/>
  <p:tag name="HEIGHT" val="334,4883"/>
</p:tagLst>
</file>

<file path=ppt/tags/tag114.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15.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16.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17.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18.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a8a05c5e-9b08-4842-9de2-5ddb46726574"/>
</p:tagLst>
</file>

<file path=ppt/tags/tag12.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7e8fa2dd-ea47-4da7-91c9-e9277f8369e0"/>
</p:tagLst>
</file>

<file path=ppt/tags/tag120.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21.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22.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23.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24.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25.xml><?xml version="1.0" encoding="utf-8"?>
<p:tagLst xmlns:a="http://schemas.openxmlformats.org/drawingml/2006/main" xmlns:r="http://schemas.openxmlformats.org/officeDocument/2006/relationships" xmlns:p="http://schemas.openxmlformats.org/presentationml/2006/main">
  <p:tag name="SHAPEINFOGUID" val="2987c750-60d3-477d-b167-d0a290c12dc7"/>
</p:tagLst>
</file>

<file path=ppt/tags/tag126.xml><?xml version="1.0" encoding="utf-8"?>
<p:tagLst xmlns:a="http://schemas.openxmlformats.org/drawingml/2006/main" xmlns:r="http://schemas.openxmlformats.org/officeDocument/2006/relationships" xmlns:p="http://schemas.openxmlformats.org/presentationml/2006/main">
  <p:tag name="SHAPEINFOGUID" val="99d3dc78-7f3a-4158-b647-038a6b9a81a8"/>
</p:tagLst>
</file>

<file path=ppt/tags/tag127.xml><?xml version="1.0" encoding="utf-8"?>
<p:tagLst xmlns:a="http://schemas.openxmlformats.org/drawingml/2006/main" xmlns:r="http://schemas.openxmlformats.org/officeDocument/2006/relationships" xmlns:p="http://schemas.openxmlformats.org/presentationml/2006/main">
  <p:tag name="SHAPEINFOGUID" val="b3a0da20-37f5-44f6-82ef-38523b1d9925"/>
</p:tagLst>
</file>

<file path=ppt/tags/tag128.xml><?xml version="1.0" encoding="utf-8"?>
<p:tagLst xmlns:a="http://schemas.openxmlformats.org/drawingml/2006/main" xmlns:r="http://schemas.openxmlformats.org/officeDocument/2006/relationships" xmlns:p="http://schemas.openxmlformats.org/presentationml/2006/main">
  <p:tag name="SHAPEINFOGUID" val="de3153bc-9e6d-4c38-9a5b-5dfa2d8f2aed"/>
</p:tagLst>
</file>

<file path=ppt/tags/tag129.xml><?xml version="1.0" encoding="utf-8"?>
<p:tagLst xmlns:a="http://schemas.openxmlformats.org/drawingml/2006/main" xmlns:r="http://schemas.openxmlformats.org/officeDocument/2006/relationships" xmlns:p="http://schemas.openxmlformats.org/presentationml/2006/main">
  <p:tag name="SHAPEINFOGUID" val="85ac078b-1cf6-4071-8cf0-392527f62245"/>
</p:tagLst>
</file>

<file path=ppt/tags/tag13.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aaae8489-7031-4ddf-a671-03ea184b2c59"/>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29dec48b-264e-4955-a43a-749577b359f3"/>
</p:tagLst>
</file>

<file path=ppt/tags/tag131.xml><?xml version="1.0" encoding="utf-8"?>
<p:tagLst xmlns:a="http://schemas.openxmlformats.org/drawingml/2006/main" xmlns:r="http://schemas.openxmlformats.org/officeDocument/2006/relationships" xmlns:p="http://schemas.openxmlformats.org/presentationml/2006/main">
  <p:tag name="TOP" val="139,625"/>
  <p:tag name="LEFT" val="54,75"/>
  <p:tag name="WIDTH" val="850,4999"/>
  <p:tag name="HEIGHT" val="334,4882"/>
</p:tagLst>
</file>

<file path=ppt/tags/tag13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3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3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3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3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37.xml><?xml version="1.0" encoding="utf-8"?>
<p:tagLst xmlns:a="http://schemas.openxmlformats.org/drawingml/2006/main" xmlns:r="http://schemas.openxmlformats.org/officeDocument/2006/relationships" xmlns:p="http://schemas.openxmlformats.org/presentationml/2006/main">
  <p:tag name="SHAPEINFOGUID" val="1e917a7f-962a-4c6c-b7f1-736fcd788c0f"/>
</p:tagLst>
</file>

<file path=ppt/tags/tag138.xml><?xml version="1.0" encoding="utf-8"?>
<p:tagLst xmlns:a="http://schemas.openxmlformats.org/drawingml/2006/main" xmlns:r="http://schemas.openxmlformats.org/officeDocument/2006/relationships" xmlns:p="http://schemas.openxmlformats.org/presentationml/2006/main">
  <p:tag name="SHAPEINFOGUID" val="40252a08-512b-4e35-98b4-019f8b2ecd9a"/>
</p:tagLst>
</file>

<file path=ppt/tags/tag139.xml><?xml version="1.0" encoding="utf-8"?>
<p:tagLst xmlns:a="http://schemas.openxmlformats.org/drawingml/2006/main" xmlns:r="http://schemas.openxmlformats.org/officeDocument/2006/relationships" xmlns:p="http://schemas.openxmlformats.org/presentationml/2006/main">
  <p:tag name="SHAPEINFOGUID" val="bf1f9d96-38bd-48f7-9442-2d26bca760f3"/>
</p:tagLst>
</file>

<file path=ppt/tags/tag14.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1f0751eb-7920-4268-a698-04313e4a34cc"/>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b89e82ff-4c58-449b-9b7e-04314fc53fcf"/>
</p:tagLst>
</file>

<file path=ppt/tags/tag141.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4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4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4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4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46.xml><?xml version="1.0" encoding="utf-8"?>
<p:tagLst xmlns:a="http://schemas.openxmlformats.org/drawingml/2006/main" xmlns:r="http://schemas.openxmlformats.org/officeDocument/2006/relationships" xmlns:p="http://schemas.openxmlformats.org/presentationml/2006/main">
  <p:tag name="SHAPEINFOGUID" val="cde6af22-f0de-48a7-a866-a700e6a486a4"/>
</p:tagLst>
</file>

<file path=ppt/tags/tag147.xml><?xml version="1.0" encoding="utf-8"?>
<p:tagLst xmlns:a="http://schemas.openxmlformats.org/drawingml/2006/main" xmlns:r="http://schemas.openxmlformats.org/officeDocument/2006/relationships" xmlns:p="http://schemas.openxmlformats.org/presentationml/2006/main">
  <p:tag name="SHAPEINFOGUID" val="918633a6-965f-4888-b15c-b9577ad9c04f"/>
</p:tagLst>
</file>

<file path=ppt/tags/tag148.xml><?xml version="1.0" encoding="utf-8"?>
<p:tagLst xmlns:a="http://schemas.openxmlformats.org/drawingml/2006/main" xmlns:r="http://schemas.openxmlformats.org/officeDocument/2006/relationships" xmlns:p="http://schemas.openxmlformats.org/presentationml/2006/main">
  <p:tag name="SHAPEINFOGUID" val="cd4e7748-6eb3-43a2-b433-487136e8c69c"/>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276adb8d-8691-4b58-a7b1-59db4fba4c70"/>
</p:tagLst>
</file>

<file path=ppt/tags/tag15.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738b7138-e967-414f-89c5-9eab7b87ce5c"/>
</p:tagLst>
</file>

<file path=ppt/tags/tag150.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51.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52.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53.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54.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55.xml><?xml version="1.0" encoding="utf-8"?>
<p:tagLst xmlns:a="http://schemas.openxmlformats.org/drawingml/2006/main" xmlns:r="http://schemas.openxmlformats.org/officeDocument/2006/relationships" xmlns:p="http://schemas.openxmlformats.org/presentationml/2006/main">
  <p:tag name="SHAPEINFOGUID" val="bab450af-07ac-41ed-81f4-ee8c20d33231"/>
</p:tagLst>
</file>

<file path=ppt/tags/tag156.xml><?xml version="1.0" encoding="utf-8"?>
<p:tagLst xmlns:a="http://schemas.openxmlformats.org/drawingml/2006/main" xmlns:r="http://schemas.openxmlformats.org/officeDocument/2006/relationships" xmlns:p="http://schemas.openxmlformats.org/presentationml/2006/main">
  <p:tag name="SHAPEINFOGUID" val="e8272de4-d794-4f35-96ff-9b1b2e917f2a"/>
</p:tagLst>
</file>

<file path=ppt/tags/tag157.xml><?xml version="1.0" encoding="utf-8"?>
<p:tagLst xmlns:a="http://schemas.openxmlformats.org/drawingml/2006/main" xmlns:r="http://schemas.openxmlformats.org/officeDocument/2006/relationships" xmlns:p="http://schemas.openxmlformats.org/presentationml/2006/main">
  <p:tag name="SHAPEINFOGUID" val="7c08cd1a-292c-4ecd-8e76-195ce2883ce4"/>
</p:tagLst>
</file>

<file path=ppt/tags/tag158.xml><?xml version="1.0" encoding="utf-8"?>
<p:tagLst xmlns:a="http://schemas.openxmlformats.org/drawingml/2006/main" xmlns:r="http://schemas.openxmlformats.org/officeDocument/2006/relationships" xmlns:p="http://schemas.openxmlformats.org/presentationml/2006/main">
  <p:tag name="SHAPEINFOGUID" val="577bdf50-c0c5-41d4-873c-c66772d142cf"/>
</p:tagLst>
</file>

<file path=ppt/tags/tag159.xml><?xml version="1.0" encoding="utf-8"?>
<p:tagLst xmlns:a="http://schemas.openxmlformats.org/drawingml/2006/main" xmlns:r="http://schemas.openxmlformats.org/officeDocument/2006/relationships" xmlns:p="http://schemas.openxmlformats.org/presentationml/2006/main">
  <p:tag name="SHAPEINFOGUID" val="db482978-ff51-43ba-8f5f-39722381ac3f"/>
</p:tagLst>
</file>

<file path=ppt/tags/tag16.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5daff600-2bce-4b8f-8351-cdff25326f3d"/>
</p:tagLst>
</file>

<file path=ppt/tags/tag160.xml><?xml version="1.0" encoding="utf-8"?>
<p:tagLst xmlns:a="http://schemas.openxmlformats.org/drawingml/2006/main" xmlns:r="http://schemas.openxmlformats.org/officeDocument/2006/relationships" xmlns:p="http://schemas.openxmlformats.org/presentationml/2006/main">
  <p:tag name="SHAPEINFOGUID" val="608a91ee-36ca-4929-a4e3-644feda152b7"/>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953f23e1-8d34-46d2-aaa2-ce76c0bc23b1"/>
</p:tagLst>
</file>

<file path=ppt/tags/tag16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6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6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6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6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67.xml><?xml version="1.0" encoding="utf-8"?>
<p:tagLst xmlns:a="http://schemas.openxmlformats.org/drawingml/2006/main" xmlns:r="http://schemas.openxmlformats.org/officeDocument/2006/relationships" xmlns:p="http://schemas.openxmlformats.org/presentationml/2006/main">
  <p:tag name="SHAPEINFOGUID" val="a63633f7-d244-4c1d-a9d0-31fb946c2fb1"/>
</p:tagLst>
</file>

<file path=ppt/tags/tag168.xml><?xml version="1.0" encoding="utf-8"?>
<p:tagLst xmlns:a="http://schemas.openxmlformats.org/drawingml/2006/main" xmlns:r="http://schemas.openxmlformats.org/officeDocument/2006/relationships" xmlns:p="http://schemas.openxmlformats.org/presentationml/2006/main">
  <p:tag name="SHAPEINFOGUID" val="457d3f79-b619-4a3c-80e2-a81934a3b0eb"/>
</p:tagLst>
</file>

<file path=ppt/tags/tag169.xml><?xml version="1.0" encoding="utf-8"?>
<p:tagLst xmlns:a="http://schemas.openxmlformats.org/drawingml/2006/main" xmlns:r="http://schemas.openxmlformats.org/officeDocument/2006/relationships" xmlns:p="http://schemas.openxmlformats.org/presentationml/2006/main">
  <p:tag name="SHAPEINFOGUID" val="b1ef91b0-4219-47b1-b7f9-0bb424eb66fb"/>
</p:tagLst>
</file>

<file path=ppt/tags/tag17.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8d3779ca-b779-4fa5-8b69-ae4488f9cddd"/>
</p:tagLst>
</file>

<file path=ppt/tags/tag170.xml><?xml version="1.0" encoding="utf-8"?>
<p:tagLst xmlns:a="http://schemas.openxmlformats.org/drawingml/2006/main" xmlns:r="http://schemas.openxmlformats.org/officeDocument/2006/relationships" xmlns:p="http://schemas.openxmlformats.org/presentationml/2006/main">
  <p:tag name="SHAPEINFOGUID" val="c0a54ddc-ee31-4434-9b22-e873b19eb722"/>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70574cc0-85d5-44f3-8dfd-03c77b3343a8"/>
</p:tagLst>
</file>

<file path=ppt/tags/tag172.xml><?xml version="1.0" encoding="utf-8"?>
<p:tagLst xmlns:a="http://schemas.openxmlformats.org/drawingml/2006/main" xmlns:r="http://schemas.openxmlformats.org/officeDocument/2006/relationships" xmlns:p="http://schemas.openxmlformats.org/presentationml/2006/main">
  <p:tag name="TOP" val="139,625"/>
  <p:tag name="LEFT" val="54,75"/>
  <p:tag name="WIDTH" val="411,125"/>
  <p:tag name="HEIGHT" val="51"/>
</p:tagLst>
</file>

<file path=ppt/tags/tag173.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74.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75.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76.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77.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78.xml><?xml version="1.0" encoding="utf-8"?>
<p:tagLst xmlns:a="http://schemas.openxmlformats.org/drawingml/2006/main" xmlns:r="http://schemas.openxmlformats.org/officeDocument/2006/relationships" xmlns:p="http://schemas.openxmlformats.org/presentationml/2006/main">
  <p:tag name="SHAPEINFOGUID" val="8af06d8b-1f59-4f96-8088-45e8ba626026"/>
</p:tagLst>
</file>

<file path=ppt/tags/tag179.xml><?xml version="1.0" encoding="utf-8"?>
<p:tagLst xmlns:a="http://schemas.openxmlformats.org/drawingml/2006/main" xmlns:r="http://schemas.openxmlformats.org/officeDocument/2006/relationships" xmlns:p="http://schemas.openxmlformats.org/presentationml/2006/main">
  <p:tag name="SHAPEINFOGUID" val="52834eef-2bdc-4e54-965e-38e6fadb0ad9"/>
</p:tagLst>
</file>

<file path=ppt/tags/tag18.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b049a806-ecb0-43d2-90e0-617ee084b6f8"/>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efc92a65-b67e-471c-bc30-0419050e7899"/>
</p:tagLst>
</file>

<file path=ppt/tags/tag181.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8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8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8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8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86.xml><?xml version="1.0" encoding="utf-8"?>
<p:tagLst xmlns:a="http://schemas.openxmlformats.org/drawingml/2006/main" xmlns:r="http://schemas.openxmlformats.org/officeDocument/2006/relationships" xmlns:p="http://schemas.openxmlformats.org/presentationml/2006/main">
  <p:tag name="SHAPEINFOGUID" val="b0079460-c573-4540-86b6-58ba5a738b55"/>
</p:tagLst>
</file>

<file path=ppt/tags/tag187.xml><?xml version="1.0" encoding="utf-8"?>
<p:tagLst xmlns:a="http://schemas.openxmlformats.org/drawingml/2006/main" xmlns:r="http://schemas.openxmlformats.org/officeDocument/2006/relationships" xmlns:p="http://schemas.openxmlformats.org/presentationml/2006/main">
  <p:tag name="SHAPEINFOGUID" val="616e3b85-e055-4720-a4a5-6c0152442bf8"/>
</p:tagLst>
</file>

<file path=ppt/tags/tag188.xml><?xml version="1.0" encoding="utf-8"?>
<p:tagLst xmlns:a="http://schemas.openxmlformats.org/drawingml/2006/main" xmlns:r="http://schemas.openxmlformats.org/officeDocument/2006/relationships" xmlns:p="http://schemas.openxmlformats.org/presentationml/2006/main">
  <p:tag name="SHAPEINFOGUID" val="9801bbfc-9ec0-4fdc-8ebc-faf977408ceb"/>
</p:tagLst>
</file>

<file path=ppt/tags/tag189.xml><?xml version="1.0" encoding="utf-8"?>
<p:tagLst xmlns:a="http://schemas.openxmlformats.org/drawingml/2006/main" xmlns:r="http://schemas.openxmlformats.org/officeDocument/2006/relationships" xmlns:p="http://schemas.openxmlformats.org/presentationml/2006/main">
  <p:tag name="SHAPEINFOGUID" val="b0fc631d-f88c-453b-b626-19c97d79b4c7"/>
</p:tagLst>
</file>

<file path=ppt/tags/tag19.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739f783d-711b-418f-b781-633f2c126e8d"/>
</p:tagLst>
</file>

<file path=ppt/tags/tag190.xml><?xml version="1.0" encoding="utf-8"?>
<p:tagLst xmlns:a="http://schemas.openxmlformats.org/drawingml/2006/main" xmlns:r="http://schemas.openxmlformats.org/officeDocument/2006/relationships" xmlns:p="http://schemas.openxmlformats.org/presentationml/2006/main">
  <p:tag name="SHAPEINFOGUID" val="abbffad7-df04-412d-be05-b2e089f37f2c"/>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ac93fbeb-89b5-4f97-bc0a-a72e21fc5740"/>
</p:tagLst>
</file>

<file path=ppt/tags/tag192.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193.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194.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19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19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197.xml><?xml version="1.0" encoding="utf-8"?>
<p:tagLst xmlns:a="http://schemas.openxmlformats.org/drawingml/2006/main" xmlns:r="http://schemas.openxmlformats.org/officeDocument/2006/relationships" xmlns:p="http://schemas.openxmlformats.org/presentationml/2006/main">
  <p:tag name="SHAPEINFOGUID" val="75dd81bd-4672-48aa-b577-6f56b5d38cf7"/>
</p:tagLst>
</file>

<file path=ppt/tags/tag198.xml><?xml version="1.0" encoding="utf-8"?>
<p:tagLst xmlns:a="http://schemas.openxmlformats.org/drawingml/2006/main" xmlns:r="http://schemas.openxmlformats.org/officeDocument/2006/relationships" xmlns:p="http://schemas.openxmlformats.org/presentationml/2006/main">
  <p:tag name="SHAPEINFOGUID" val="ee3d80a8-8baf-49ce-b6b3-1cfeefee5ec1"/>
</p:tagLst>
</file>

<file path=ppt/tags/tag199.xml><?xml version="1.0" encoding="utf-8"?>
<p:tagLst xmlns:a="http://schemas.openxmlformats.org/drawingml/2006/main" xmlns:r="http://schemas.openxmlformats.org/officeDocument/2006/relationships" xmlns:p="http://schemas.openxmlformats.org/presentationml/2006/main">
  <p:tag name="SHAPEINFOGUID" val="f4b13ef9-adb0-4cd9-b90b-b76f6fabf043"/>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dea19b9e-1770-458f-9b5f-bf7757a96645"/>
</p:tagLst>
</file>

<file path=ppt/tags/tag20.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774dbcfc-908c-45b6-ad10-055c2e8ba882"/>
</p:tagLst>
</file>

<file path=ppt/tags/tag200.xml><?xml version="1.0" encoding="utf-8"?>
<p:tagLst xmlns:a="http://schemas.openxmlformats.org/drawingml/2006/main" xmlns:r="http://schemas.openxmlformats.org/officeDocument/2006/relationships" xmlns:p="http://schemas.openxmlformats.org/presentationml/2006/main">
  <p:tag name="SHAPEINFOGUID" val="2261dc5b-b79e-4cdc-a7ea-195674981763"/>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28ac11bb-8850-4bd7-8488-91a0ddab8e86"/>
</p:tagLst>
</file>

<file path=ppt/tags/tag202.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03.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04.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0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20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07.xml><?xml version="1.0" encoding="utf-8"?>
<p:tagLst xmlns:a="http://schemas.openxmlformats.org/drawingml/2006/main" xmlns:r="http://schemas.openxmlformats.org/officeDocument/2006/relationships" xmlns:p="http://schemas.openxmlformats.org/presentationml/2006/main">
  <p:tag name="TOP" val="151,6981"/>
  <p:tag name="LEFT" val="54,75"/>
  <p:tag name="WIDTH" val="411,125"/>
  <p:tag name="HEIGHT" val="310,3538"/>
</p:tagLst>
</file>

<file path=ppt/tags/tag208.xml><?xml version="1.0" encoding="utf-8"?>
<p:tagLst xmlns:a="http://schemas.openxmlformats.org/drawingml/2006/main" xmlns:r="http://schemas.openxmlformats.org/officeDocument/2006/relationships" xmlns:p="http://schemas.openxmlformats.org/presentationml/2006/main">
  <p:tag name="TOP" val="139,625"/>
  <p:tag name="LEFT" val="494,125"/>
  <p:tag name="WIDTH" val="411,125"/>
  <p:tag name="HEIGHT" val="45,40725"/>
</p:tagLst>
</file>

<file path=ppt/tags/tag209.xml><?xml version="1.0" encoding="utf-8"?>
<p:tagLst xmlns:a="http://schemas.openxmlformats.org/drawingml/2006/main" xmlns:r="http://schemas.openxmlformats.org/officeDocument/2006/relationships" xmlns:p="http://schemas.openxmlformats.org/presentationml/2006/main">
  <p:tag name="SHAPEINFOGUID" val="ba578a86-5e51-49e0-b3a2-7a3cffe057e5"/>
</p:tagLst>
</file>

<file path=ppt/tags/tag21.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7d2163f5-1f0f-4d91-833c-81d5705af05b"/>
</p:tagLst>
</file>

<file path=ppt/tags/tag210.xml><?xml version="1.0" encoding="utf-8"?>
<p:tagLst xmlns:a="http://schemas.openxmlformats.org/drawingml/2006/main" xmlns:r="http://schemas.openxmlformats.org/officeDocument/2006/relationships" xmlns:p="http://schemas.openxmlformats.org/presentationml/2006/main">
  <p:tag name="SHAPEINFOGUID" val="531884ff-e75d-43ac-846b-90ac344a73f8"/>
</p:tagLst>
</file>

<file path=ppt/tags/tag211.xml><?xml version="1.0" encoding="utf-8"?>
<p:tagLst xmlns:a="http://schemas.openxmlformats.org/drawingml/2006/main" xmlns:r="http://schemas.openxmlformats.org/officeDocument/2006/relationships" xmlns:p="http://schemas.openxmlformats.org/presentationml/2006/main">
  <p:tag name="SHAPEINFOGUID" val="ad51b3e7-2a80-49f9-bea9-4175fb1e5133"/>
</p:tagLst>
</file>

<file path=ppt/tags/tag212.xml><?xml version="1.0" encoding="utf-8"?>
<p:tagLst xmlns:a="http://schemas.openxmlformats.org/drawingml/2006/main" xmlns:r="http://schemas.openxmlformats.org/officeDocument/2006/relationships" xmlns:p="http://schemas.openxmlformats.org/presentationml/2006/main">
  <p:tag name="SHAPEINFOGUID" val="979d6895-6c00-4e21-b528-9ad915d26f2b"/>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c8d75fa2-08c6-4f2f-9d52-29e4ba7d0ac0"/>
</p:tagLst>
</file>

<file path=ppt/tags/tag214.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15.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16.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17.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218.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19.xml><?xml version="1.0" encoding="utf-8"?>
<p:tagLst xmlns:a="http://schemas.openxmlformats.org/drawingml/2006/main" xmlns:r="http://schemas.openxmlformats.org/officeDocument/2006/relationships" xmlns:p="http://schemas.openxmlformats.org/presentationml/2006/main">
  <p:tag name="SHAPEINFOGUID" val="b2fa5a3f-427d-469c-987e-2923596bd735"/>
</p:tagLst>
</file>

<file path=ppt/tags/tag22.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5380d60a-e449-4c0f-9ee1-6a89702e1f4d"/>
</p:tagLst>
</file>

<file path=ppt/tags/tag220.xml><?xml version="1.0" encoding="utf-8"?>
<p:tagLst xmlns:a="http://schemas.openxmlformats.org/drawingml/2006/main" xmlns:r="http://schemas.openxmlformats.org/officeDocument/2006/relationships" xmlns:p="http://schemas.openxmlformats.org/presentationml/2006/main">
  <p:tag name="SHAPEINFOGUID" val="fe8c111c-023f-4454-9b8e-6d65b67c92e4"/>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5e28861d-44f6-4858-a2d9-e9297af4964f"/>
</p:tagLst>
</file>

<file path=ppt/tags/tag222.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23.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24.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2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22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27.xml><?xml version="1.0" encoding="utf-8"?>
<p:tagLst xmlns:a="http://schemas.openxmlformats.org/drawingml/2006/main" xmlns:r="http://schemas.openxmlformats.org/officeDocument/2006/relationships" xmlns:p="http://schemas.openxmlformats.org/presentationml/2006/main">
  <p:tag name="TOP" val="327,25"/>
  <p:tag name="LEFT" val="0"/>
  <p:tag name="WIDTH" val="96"/>
  <p:tag name="HEIGHT" val="55,62504"/>
</p:tagLst>
</file>

<file path=ppt/tags/tag228.xml><?xml version="1.0" encoding="utf-8"?>
<p:tagLst xmlns:a="http://schemas.openxmlformats.org/drawingml/2006/main" xmlns:r="http://schemas.openxmlformats.org/officeDocument/2006/relationships" xmlns:p="http://schemas.openxmlformats.org/presentationml/2006/main">
  <p:tag name="SHAPEINFOGUID" val="bb43dfeb-8a5f-4004-a439-7939a88683d1"/>
</p:tagLst>
</file>

<file path=ppt/tags/tag229.xml><?xml version="1.0" encoding="utf-8"?>
<p:tagLst xmlns:a="http://schemas.openxmlformats.org/drawingml/2006/main" xmlns:r="http://schemas.openxmlformats.org/officeDocument/2006/relationships" xmlns:p="http://schemas.openxmlformats.org/presentationml/2006/main">
  <p:tag name="SHAPEINFOGUID" val="3e5cd1d3-fde1-4878-969b-15cd84a7506a"/>
</p:tagLst>
</file>

<file path=ppt/tags/tag23.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0750da94-17d6-4bf3-84a2-95733d1f2c22"/>
</p:tagLst>
</file>

<file path=ppt/tags/tag230.xml><?xml version="1.0" encoding="utf-8"?>
<p:tagLst xmlns:a="http://schemas.openxmlformats.org/drawingml/2006/main" xmlns:r="http://schemas.openxmlformats.org/officeDocument/2006/relationships" xmlns:p="http://schemas.openxmlformats.org/presentationml/2006/main">
  <p:tag name="SHAPEINFOGUID" val="c8a31033-dbbf-4e37-ab48-ea6f20e9c568"/>
</p:tagLst>
</file>

<file path=ppt/tags/tag231.xml><?xml version="1.0" encoding="utf-8"?>
<p:tagLst xmlns:a="http://schemas.openxmlformats.org/drawingml/2006/main" xmlns:r="http://schemas.openxmlformats.org/officeDocument/2006/relationships" xmlns:p="http://schemas.openxmlformats.org/presentationml/2006/main">
  <p:tag name="SHAPEINFOGUID" val="3ba0c190-49ef-4f92-ba21-aa2c27c4f386"/>
</p:tagLst>
</file>

<file path=ppt/tags/tag232.xml><?xml version="1.0" encoding="utf-8"?>
<p:tagLst xmlns:a="http://schemas.openxmlformats.org/drawingml/2006/main" xmlns:r="http://schemas.openxmlformats.org/officeDocument/2006/relationships" xmlns:p="http://schemas.openxmlformats.org/presentationml/2006/main">
  <p:tag name="SHAPEINFOGUID" val="76dd16a5-7f02-4425-aa26-3d5fff37badc"/>
</p:tagLst>
</file>

<file path=ppt/tags/tag233.xml><?xml version="1.0" encoding="utf-8"?>
<p:tagLst xmlns:a="http://schemas.openxmlformats.org/drawingml/2006/main" xmlns:r="http://schemas.openxmlformats.org/officeDocument/2006/relationships" xmlns:p="http://schemas.openxmlformats.org/presentationml/2006/main">
  <p:tag name="SHAPEINFOGUID" val="c12db93c-3388-4804-800a-5df7473a34ed"/>
</p:tagLst>
</file>

<file path=ppt/tags/tag234.xml><?xml version="1.0" encoding="utf-8"?>
<p:tagLst xmlns:a="http://schemas.openxmlformats.org/drawingml/2006/main" xmlns:r="http://schemas.openxmlformats.org/officeDocument/2006/relationships" xmlns:p="http://schemas.openxmlformats.org/presentationml/2006/main">
  <p:tag name="SHAPEINFOGUID" val="302b4a53-5dc7-4b59-a227-c281f2851f78"/>
</p:tagLst>
</file>

<file path=ppt/tags/tag235.xml><?xml version="1.0" encoding="utf-8"?>
<p:tagLst xmlns:a="http://schemas.openxmlformats.org/drawingml/2006/main" xmlns:r="http://schemas.openxmlformats.org/officeDocument/2006/relationships" xmlns:p="http://schemas.openxmlformats.org/presentationml/2006/main">
  <p:tag name="SHAPEINFOGUID" val="b5d2a2ce-e6cd-4c88-af0c-da6a676a10bd"/>
</p:tagLst>
</file>

<file path=ppt/tags/tag236.xml><?xml version="1.0" encoding="utf-8"?>
<p:tagLst xmlns:a="http://schemas.openxmlformats.org/drawingml/2006/main" xmlns:r="http://schemas.openxmlformats.org/officeDocument/2006/relationships" xmlns:p="http://schemas.openxmlformats.org/presentationml/2006/main">
  <p:tag name="SHAPEINFOGUID" val="a1feb27b-0a67-46e3-938a-9bceed41526f"/>
</p:tagLst>
</file>

<file path=ppt/tags/tag237.xml><?xml version="1.0" encoding="utf-8"?>
<p:tagLst xmlns:a="http://schemas.openxmlformats.org/drawingml/2006/main" xmlns:r="http://schemas.openxmlformats.org/officeDocument/2006/relationships" xmlns:p="http://schemas.openxmlformats.org/presentationml/2006/main">
  <p:tag name="SHAPEINFOGUID" val="9ccca426-50e8-40df-95b6-bac3ae6a5c38"/>
</p:tagLst>
</file>

<file path=ppt/tags/tag238.xml><?xml version="1.0" encoding="utf-8"?>
<p:tagLst xmlns:a="http://schemas.openxmlformats.org/drawingml/2006/main" xmlns:r="http://schemas.openxmlformats.org/officeDocument/2006/relationships" xmlns:p="http://schemas.openxmlformats.org/presentationml/2006/main">
  <p:tag name="SHAPEINFOGUID" val="5914ae4f-97c6-4f8e-bd3c-4ed52e216700"/>
</p:tagLst>
</file>

<file path=ppt/tags/tag239.xml><?xml version="1.0" encoding="utf-8"?>
<p:tagLst xmlns:a="http://schemas.openxmlformats.org/drawingml/2006/main" xmlns:r="http://schemas.openxmlformats.org/officeDocument/2006/relationships" xmlns:p="http://schemas.openxmlformats.org/presentationml/2006/main">
  <p:tag name="SHAPEINFOGUID" val="27e20822-acac-4cc5-90ef-a483d55cd881"/>
</p:tagLst>
</file>

<file path=ppt/tags/tag24.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d2122a46-1787-4f3c-8ddc-7dfc63272081"/>
</p:tagLst>
</file>

<file path=ppt/tags/tag240.xml><?xml version="1.0" encoding="utf-8"?>
<p:tagLst xmlns:a="http://schemas.openxmlformats.org/drawingml/2006/main" xmlns:r="http://schemas.openxmlformats.org/officeDocument/2006/relationships" xmlns:p="http://schemas.openxmlformats.org/presentationml/2006/main">
  <p:tag name="SHAPEINFOGUID" val="8174b2b6-d2f2-4d07-9629-5e2d8facfba8"/>
</p:tagLst>
</file>

<file path=ppt/tags/tag241.xml><?xml version="1.0" encoding="utf-8"?>
<p:tagLst xmlns:a="http://schemas.openxmlformats.org/drawingml/2006/main" xmlns:r="http://schemas.openxmlformats.org/officeDocument/2006/relationships" xmlns:p="http://schemas.openxmlformats.org/presentationml/2006/main">
  <p:tag name="SHAPEINFOGUID" val="348b105c-13f9-4d8f-8a63-f62bdd2a2be3"/>
</p:tagLst>
</file>

<file path=ppt/tags/tag242.xml><?xml version="1.0" encoding="utf-8"?>
<p:tagLst xmlns:a="http://schemas.openxmlformats.org/drawingml/2006/main" xmlns:r="http://schemas.openxmlformats.org/officeDocument/2006/relationships" xmlns:p="http://schemas.openxmlformats.org/presentationml/2006/main">
  <p:tag name="SHAPEINFOGUID" val="d17273fe-7fb4-4af8-a871-bcf80917babf"/>
</p:tagLst>
</file>

<file path=ppt/tags/tag243.xml><?xml version="1.0" encoding="utf-8"?>
<p:tagLst xmlns:a="http://schemas.openxmlformats.org/drawingml/2006/main" xmlns:r="http://schemas.openxmlformats.org/officeDocument/2006/relationships" xmlns:p="http://schemas.openxmlformats.org/presentationml/2006/main">
  <p:tag name="SHAPEINFOGUID" val="95bf93c3-e054-421a-89b8-793cc7ccfdb5"/>
</p:tagLst>
</file>

<file path=ppt/tags/tag244.xml><?xml version="1.0" encoding="utf-8"?>
<p:tagLst xmlns:a="http://schemas.openxmlformats.org/drawingml/2006/main" xmlns:r="http://schemas.openxmlformats.org/officeDocument/2006/relationships" xmlns:p="http://schemas.openxmlformats.org/presentationml/2006/main">
  <p:tag name="SHAPEINFOGUID" val="17df343e-cccb-4ff6-81de-6370414ea4fd"/>
</p:tagLst>
</file>

<file path=ppt/tags/tag245.xml><?xml version="1.0" encoding="utf-8"?>
<p:tagLst xmlns:a="http://schemas.openxmlformats.org/drawingml/2006/main" xmlns:r="http://schemas.openxmlformats.org/officeDocument/2006/relationships" xmlns:p="http://schemas.openxmlformats.org/presentationml/2006/main">
  <p:tag name="SHAPEINFOGUID" val="cb63f29a-3e75-43f1-a747-abbe750a7cb3"/>
</p:tagLst>
</file>

<file path=ppt/tags/tag246.xml><?xml version="1.0" encoding="utf-8"?>
<p:tagLst xmlns:a="http://schemas.openxmlformats.org/drawingml/2006/main" xmlns:r="http://schemas.openxmlformats.org/officeDocument/2006/relationships" xmlns:p="http://schemas.openxmlformats.org/presentationml/2006/main">
  <p:tag name="SHAPEINFOGUID" val="7b958ab5-28c1-4296-b902-c69f4efb438a"/>
</p:tagLst>
</file>

<file path=ppt/tags/tag247.xml><?xml version="1.0" encoding="utf-8"?>
<p:tagLst xmlns:a="http://schemas.openxmlformats.org/drawingml/2006/main" xmlns:r="http://schemas.openxmlformats.org/officeDocument/2006/relationships" xmlns:p="http://schemas.openxmlformats.org/presentationml/2006/main">
  <p:tag name="SHAPEINFOGUID" val="8def64b9-c8db-4086-b940-fdfa6986c09c"/>
</p:tagLst>
</file>

<file path=ppt/tags/tag248.xml><?xml version="1.0" encoding="utf-8"?>
<p:tagLst xmlns:a="http://schemas.openxmlformats.org/drawingml/2006/main" xmlns:r="http://schemas.openxmlformats.org/officeDocument/2006/relationships" xmlns:p="http://schemas.openxmlformats.org/presentationml/2006/main">
  <p:tag name="SHAPEINFOGUID" val="1263175f-7fd6-48bc-b745-739ceb8180fe"/>
</p:tagLst>
</file>

<file path=ppt/tags/tag249.xml><?xml version="1.0" encoding="utf-8"?>
<p:tagLst xmlns:a="http://schemas.openxmlformats.org/drawingml/2006/main" xmlns:r="http://schemas.openxmlformats.org/officeDocument/2006/relationships" xmlns:p="http://schemas.openxmlformats.org/presentationml/2006/main">
  <p:tag name="SHAPEINFOGUID" val="d46a0c86-bd79-4b1f-97fe-4d455afca765"/>
</p:tagLst>
</file>

<file path=ppt/tags/tag25.xml><?xml version="1.0" encoding="utf-8"?>
<p:tagLst xmlns:a="http://schemas.openxmlformats.org/drawingml/2006/main" xmlns:r="http://schemas.openxmlformats.org/officeDocument/2006/relationships" xmlns:p="http://schemas.openxmlformats.org/presentationml/2006/main">
  <p:tag name="NAME" val="outlineItem"/>
  <p:tag name="ISOUTLINE" val="True"/>
  <p:tag name="SHAPEINFOGUID" val="be9bd999-d393-4f62-be58-5d9c5ced6e0d"/>
</p:tagLst>
</file>

<file path=ppt/tags/tag250.xml><?xml version="1.0" encoding="utf-8"?>
<p:tagLst xmlns:a="http://schemas.openxmlformats.org/drawingml/2006/main" xmlns:r="http://schemas.openxmlformats.org/officeDocument/2006/relationships" xmlns:p="http://schemas.openxmlformats.org/presentationml/2006/main">
  <p:tag name="SHAPEINFOGUID" val="c37c89c0-2ecd-4440-9492-119d5e4e9300"/>
</p:tagLst>
</file>

<file path=ppt/tags/tag251.xml><?xml version="1.0" encoding="utf-8"?>
<p:tagLst xmlns:a="http://schemas.openxmlformats.org/drawingml/2006/main" xmlns:r="http://schemas.openxmlformats.org/officeDocument/2006/relationships" xmlns:p="http://schemas.openxmlformats.org/presentationml/2006/main">
  <p:tag name="SHAPEINFOGUID" val="5f466867-6c57-44d5-b96b-12ba5e296c68"/>
</p:tagLst>
</file>

<file path=ppt/tags/tag252.xml><?xml version="1.0" encoding="utf-8"?>
<p:tagLst xmlns:a="http://schemas.openxmlformats.org/drawingml/2006/main" xmlns:r="http://schemas.openxmlformats.org/officeDocument/2006/relationships" xmlns:p="http://schemas.openxmlformats.org/presentationml/2006/main">
  <p:tag name="SHAPEINFOGUID" val="22c2b585-9771-4878-81bb-c0370b17bb95"/>
</p:tagLst>
</file>

<file path=ppt/tags/tag253.xml><?xml version="1.0" encoding="utf-8"?>
<p:tagLst xmlns:a="http://schemas.openxmlformats.org/drawingml/2006/main" xmlns:r="http://schemas.openxmlformats.org/officeDocument/2006/relationships" xmlns:p="http://schemas.openxmlformats.org/presentationml/2006/main">
  <p:tag name="SHAPEINFOGUID" val="7d7a2aa2-1bf8-42cd-87c2-6c98c8e290bd"/>
</p:tagLst>
</file>

<file path=ppt/tags/tag254.xml><?xml version="1.0" encoding="utf-8"?>
<p:tagLst xmlns:a="http://schemas.openxmlformats.org/drawingml/2006/main" xmlns:r="http://schemas.openxmlformats.org/officeDocument/2006/relationships" xmlns:p="http://schemas.openxmlformats.org/presentationml/2006/main">
  <p:tag name="SHAPEINFOGUID" val="6a4b0d9a-c349-4984-8a70-21fe6fda3673"/>
</p:tagLst>
</file>

<file path=ppt/tags/tag255.xml><?xml version="1.0" encoding="utf-8"?>
<p:tagLst xmlns:a="http://schemas.openxmlformats.org/drawingml/2006/main" xmlns:r="http://schemas.openxmlformats.org/officeDocument/2006/relationships" xmlns:p="http://schemas.openxmlformats.org/presentationml/2006/main">
  <p:tag name="SHAPEINFOGUID" val="5b050bc2-4bdb-411f-83da-d96383a72efe"/>
</p:tagLst>
</file>

<file path=ppt/tags/tag256.xml><?xml version="1.0" encoding="utf-8"?>
<p:tagLst xmlns:a="http://schemas.openxmlformats.org/drawingml/2006/main" xmlns:r="http://schemas.openxmlformats.org/officeDocument/2006/relationships" xmlns:p="http://schemas.openxmlformats.org/presentationml/2006/main">
  <p:tag name="SHAPEINFOGUID" val="c394a73c-ffcb-4433-b114-57cab500fd60"/>
</p:tagLst>
</file>

<file path=ppt/tags/tag257.xml><?xml version="1.0" encoding="utf-8"?>
<p:tagLst xmlns:a="http://schemas.openxmlformats.org/drawingml/2006/main" xmlns:r="http://schemas.openxmlformats.org/officeDocument/2006/relationships" xmlns:p="http://schemas.openxmlformats.org/presentationml/2006/main">
  <p:tag name="SHAPEINFOGUID" val="dfcf76ea-f8e4-4467-8e6f-5a8b5558cecf"/>
</p:tagLst>
</file>

<file path=ppt/tags/tag258.xml><?xml version="1.0" encoding="utf-8"?>
<p:tagLst xmlns:a="http://schemas.openxmlformats.org/drawingml/2006/main" xmlns:r="http://schemas.openxmlformats.org/officeDocument/2006/relationships" xmlns:p="http://schemas.openxmlformats.org/presentationml/2006/main">
  <p:tag name="SHAPEINFOGUID" val="4933869e-8e13-43aa-b5a6-3d766130d19c"/>
</p:tagLst>
</file>

<file path=ppt/tags/tag259.xml><?xml version="1.0" encoding="utf-8"?>
<p:tagLst xmlns:a="http://schemas.openxmlformats.org/drawingml/2006/main" xmlns:r="http://schemas.openxmlformats.org/officeDocument/2006/relationships" xmlns:p="http://schemas.openxmlformats.org/presentationml/2006/main">
  <p:tag name="SHAPEINFOGUID" val="9bb437a8-ba20-4d51-a962-594557e59228"/>
</p:tagLst>
</file>

<file path=ppt/tags/tag26.xml><?xml version="1.0" encoding="utf-8"?>
<p:tagLst xmlns:a="http://schemas.openxmlformats.org/drawingml/2006/main" xmlns:r="http://schemas.openxmlformats.org/officeDocument/2006/relationships" xmlns:p="http://schemas.openxmlformats.org/presentationml/2006/main">
  <p:tag name="NAME" val="outlineItemNumber"/>
  <p:tag name="ISOUTLINE" val="True"/>
  <p:tag name="SHAPEINFOGUID" val="56e1bb5e-46c0-4842-b4a4-701a7cdd488d"/>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6ace6c59-562b-4894-868a-daffd8d6c77d"/>
</p:tagLst>
</file>

<file path=ppt/tags/tag261.xml><?xml version="1.0" encoding="utf-8"?>
<p:tagLst xmlns:a="http://schemas.openxmlformats.org/drawingml/2006/main" xmlns:r="http://schemas.openxmlformats.org/officeDocument/2006/relationships" xmlns:p="http://schemas.openxmlformats.org/presentationml/2006/main">
  <p:tag name="TOP" val="31,75"/>
  <p:tag name="LEFT" val="54,75"/>
  <p:tag name="WIDTH" val="340,875"/>
  <p:tag name="HEIGHT" val="209,5"/>
</p:tagLst>
</file>

<file path=ppt/tags/tag262.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263.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264.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0890fbd3-c76f-454a-9402-0ed048fca602"/>
</p:tagLst>
</file>

<file path=ppt/tags/tag26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67.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68.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69.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6b3c580a-53c8-48ec-9310-e74952ef5251"/>
</p:tagLst>
</file>

<file path=ppt/tags/tag270.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71.xml><?xml version="1.0" encoding="utf-8"?>
<p:tagLst xmlns:a="http://schemas.openxmlformats.org/drawingml/2006/main" xmlns:r="http://schemas.openxmlformats.org/officeDocument/2006/relationships" xmlns:p="http://schemas.openxmlformats.org/presentationml/2006/main">
  <p:tag name="SHAPEINFOGUID" val="377b55ce-0b7d-45a8-8cac-a41545eed30c"/>
</p:tagLst>
</file>

<file path=ppt/tags/tag272.xml><?xml version="1.0" encoding="utf-8"?>
<p:tagLst xmlns:a="http://schemas.openxmlformats.org/drawingml/2006/main" xmlns:r="http://schemas.openxmlformats.org/officeDocument/2006/relationships" xmlns:p="http://schemas.openxmlformats.org/presentationml/2006/main">
  <p:tag name="SHAPEINFOGUID" val="0e772bb1-adf7-499b-8c61-e92d49bb8e26"/>
</p:tagLst>
</file>

<file path=ppt/tags/tag273.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74.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75.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76.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277.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78.xml><?xml version="1.0" encoding="utf-8"?>
<p:tagLst xmlns:a="http://schemas.openxmlformats.org/drawingml/2006/main" xmlns:r="http://schemas.openxmlformats.org/officeDocument/2006/relationships" xmlns:p="http://schemas.openxmlformats.org/presentationml/2006/main">
  <p:tag name="SHAPEINFOGUID" val="ebdc14e1-9e82-44de-8462-09dc61ec7580"/>
</p:tagLst>
</file>

<file path=ppt/tags/tag279.xml><?xml version="1.0" encoding="utf-8"?>
<p:tagLst xmlns:a="http://schemas.openxmlformats.org/drawingml/2006/main" xmlns:r="http://schemas.openxmlformats.org/officeDocument/2006/relationships" xmlns:p="http://schemas.openxmlformats.org/presentationml/2006/main">
  <p:tag name="SHAPEINFOGUID" val="614e3452-6249-4396-8136-f15597c27df9"/>
</p:tagLst>
</file>

<file path=ppt/tags/tag28.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209,4803"/>
</p:tagLst>
</file>

<file path=ppt/tags/tag280.xml><?xml version="1.0" encoding="utf-8"?>
<p:tagLst xmlns:a="http://schemas.openxmlformats.org/drawingml/2006/main" xmlns:r="http://schemas.openxmlformats.org/officeDocument/2006/relationships" xmlns:p="http://schemas.openxmlformats.org/presentationml/2006/main">
  <p:tag name="SHAPEINFOGUID" val="191b2294-5e36-4595-8168-7ab0dc2722b4"/>
</p:tagLst>
</file>

<file path=ppt/tags/tag281.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82.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83.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284.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85.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86.xml><?xml version="1.0" encoding="utf-8"?>
<p:tagLst xmlns:a="http://schemas.openxmlformats.org/drawingml/2006/main" xmlns:r="http://schemas.openxmlformats.org/officeDocument/2006/relationships" xmlns:p="http://schemas.openxmlformats.org/presentationml/2006/main">
  <p:tag name="SHAPEINFOGUID" val="11fa0300-7ee2-4b72-8b92-cc4e75124c86"/>
</p:tagLst>
</file>

<file path=ppt/tags/tag287.xml><?xml version="1.0" encoding="utf-8"?>
<p:tagLst xmlns:a="http://schemas.openxmlformats.org/drawingml/2006/main" xmlns:r="http://schemas.openxmlformats.org/officeDocument/2006/relationships" xmlns:p="http://schemas.openxmlformats.org/presentationml/2006/main">
  <p:tag name="SHAPEINFOGUID" val="389848f6-93ce-454a-9246-e65ced733869"/>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79291b35-5e3c-4ae9-8602-e7a5ce06a1d0"/>
</p:tagLst>
</file>

<file path=ppt/tags/tag289.xml><?xml version="1.0" encoding="utf-8"?>
<p:tagLst xmlns:a="http://schemas.openxmlformats.org/drawingml/2006/main" xmlns:r="http://schemas.openxmlformats.org/officeDocument/2006/relationships" xmlns:p="http://schemas.openxmlformats.org/presentationml/2006/main">
  <p:tag name="TOP" val="31,75"/>
  <p:tag name="LEFT" val="54,75"/>
  <p:tag name="WIDTH" val="376,5"/>
  <p:tag name="HEIGHT" val="209,5"/>
</p:tagLst>
</file>

<file path=ppt/tags/tag29.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290.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291.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29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21a9400e-27a1-4d3c-a617-400dacd39050"/>
</p:tagLst>
</file>

<file path=ppt/tags/tag294.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295.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296.xml><?xml version="1.0" encoding="utf-8"?>
<p:tagLst xmlns:a="http://schemas.openxmlformats.org/drawingml/2006/main" xmlns:r="http://schemas.openxmlformats.org/officeDocument/2006/relationships" xmlns:p="http://schemas.openxmlformats.org/presentationml/2006/main">
  <p:tag name="TOP" val="494,5"/>
  <p:tag name="LEFT" val="0"/>
  <p:tag name="WIDTH" val="680,75"/>
  <p:tag name="HEIGHT" val="8,5"/>
</p:tagLst>
</file>

<file path=ppt/tags/tag297.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298.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299.xml><?xml version="1.0" encoding="utf-8"?>
<p:tagLst xmlns:a="http://schemas.openxmlformats.org/drawingml/2006/main" xmlns:r="http://schemas.openxmlformats.org/officeDocument/2006/relationships" xmlns:p="http://schemas.openxmlformats.org/presentationml/2006/main">
  <p:tag name="SHAPEINFOGUID" val="c5223b70-4a6e-4084-8275-3a4f4f2ee21e"/>
</p:tagLst>
</file>

<file path=ppt/tags/tag3.xml><?xml version="1.0" encoding="utf-8"?>
<p:tagLst xmlns:a="http://schemas.openxmlformats.org/drawingml/2006/main" xmlns:r="http://schemas.openxmlformats.org/officeDocument/2006/relationships" xmlns:p="http://schemas.openxmlformats.org/presentationml/2006/main">
  <p:tag name="TOP" val="31,74803"/>
  <p:tag name="LEFT" val="517,7538"/>
  <p:tag name="WIDTH" val="387,4961"/>
  <p:tag name="HEIGHT" val="209,4803"/>
</p:tagLst>
</file>

<file path=ppt/tags/tag30.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300.xml><?xml version="1.0" encoding="utf-8"?>
<p:tagLst xmlns:a="http://schemas.openxmlformats.org/drawingml/2006/main" xmlns:r="http://schemas.openxmlformats.org/officeDocument/2006/relationships" xmlns:p="http://schemas.openxmlformats.org/presentationml/2006/main">
  <p:tag name="SHAPEINFOGUID" val="18a85487-92a1-4459-a099-ac0561c74f07"/>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1884caf2-745c-47ad-aa75-c7ff4e892307"/>
</p:tagLst>
</file>

<file path=ppt/tags/tag30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0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0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0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0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07.xml><?xml version="1.0" encoding="utf-8"?>
<p:tagLst xmlns:a="http://schemas.openxmlformats.org/drawingml/2006/main" xmlns:r="http://schemas.openxmlformats.org/officeDocument/2006/relationships" xmlns:p="http://schemas.openxmlformats.org/presentationml/2006/main">
  <p:tag name="SHAPEINFOGUID" val="4c22479a-56da-4b18-8c77-0e926aec328a"/>
</p:tagLst>
</file>

<file path=ppt/tags/tag308.xml><?xml version="1.0" encoding="utf-8"?>
<p:tagLst xmlns:a="http://schemas.openxmlformats.org/drawingml/2006/main" xmlns:r="http://schemas.openxmlformats.org/officeDocument/2006/relationships" xmlns:p="http://schemas.openxmlformats.org/presentationml/2006/main">
  <p:tag name="SHAPEINFOGUID" val="3fd5b3e0-5d37-429c-aac7-643757a52477"/>
</p:tagLst>
</file>

<file path=ppt/tags/tag30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1.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1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1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1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13.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14.xml><?xml version="1.0" encoding="utf-8"?>
<p:tagLst xmlns:a="http://schemas.openxmlformats.org/drawingml/2006/main" xmlns:r="http://schemas.openxmlformats.org/officeDocument/2006/relationships" xmlns:p="http://schemas.openxmlformats.org/presentationml/2006/main">
  <p:tag name="SHAPEINFOGUID" val="79978b9a-4ca9-4836-b801-773768b05d58"/>
</p:tagLst>
</file>

<file path=ppt/tags/tag315.xml><?xml version="1.0" encoding="utf-8"?>
<p:tagLst xmlns:a="http://schemas.openxmlformats.org/drawingml/2006/main" xmlns:r="http://schemas.openxmlformats.org/officeDocument/2006/relationships" xmlns:p="http://schemas.openxmlformats.org/presentationml/2006/main">
  <p:tag name="SHAPEINFOGUID" val="611d8155-24b3-40d8-91e7-af55dd9f9872"/>
</p:tagLst>
</file>

<file path=ppt/tags/tag316.xml><?xml version="1.0" encoding="utf-8"?>
<p:tagLst xmlns:a="http://schemas.openxmlformats.org/drawingml/2006/main" xmlns:r="http://schemas.openxmlformats.org/officeDocument/2006/relationships" xmlns:p="http://schemas.openxmlformats.org/presentationml/2006/main">
  <p:tag name="SHAPEINFOGUID" val="511a63e8-4cbd-41a9-a88d-6ae5ab54448d"/>
</p:tagLst>
</file>

<file path=ppt/tags/tag317.xml><?xml version="1.0" encoding="utf-8"?>
<p:tagLst xmlns:a="http://schemas.openxmlformats.org/drawingml/2006/main" xmlns:r="http://schemas.openxmlformats.org/officeDocument/2006/relationships" xmlns:p="http://schemas.openxmlformats.org/presentationml/2006/main">
  <p:tag name="SHAPEINFOGUID" val="4cce69ff-d6ff-4ba9-a49e-103914f4075d"/>
</p:tagLst>
</file>

<file path=ppt/tags/tag318.xml><?xml version="1.0" encoding="utf-8"?>
<p:tagLst xmlns:a="http://schemas.openxmlformats.org/drawingml/2006/main" xmlns:r="http://schemas.openxmlformats.org/officeDocument/2006/relationships" xmlns:p="http://schemas.openxmlformats.org/presentationml/2006/main">
  <p:tag name="SHAPEINFOGUID" val="3f9b0a47-90f4-4353-81f9-25ed819ed0d3"/>
</p:tagLst>
</file>

<file path=ppt/tags/tag319.xml><?xml version="1.0" encoding="utf-8"?>
<p:tagLst xmlns:a="http://schemas.openxmlformats.org/drawingml/2006/main" xmlns:r="http://schemas.openxmlformats.org/officeDocument/2006/relationships" xmlns:p="http://schemas.openxmlformats.org/presentationml/2006/main">
  <p:tag name="SHAPEINFOGUID" val="cff608eb-39ee-4c41-bf5e-403b06ea5814"/>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e451cebf-bf4f-47d3-9ff3-1a722241c0fb"/>
</p:tagLst>
</file>

<file path=ppt/tags/tag320.xml><?xml version="1.0" encoding="utf-8"?>
<p:tagLst xmlns:a="http://schemas.openxmlformats.org/drawingml/2006/main" xmlns:r="http://schemas.openxmlformats.org/officeDocument/2006/relationships" xmlns:p="http://schemas.openxmlformats.org/presentationml/2006/main">
  <p:tag name="SHAPEINFOGUID" val="49b83edc-f06d-475d-b61a-84d89a697dac"/>
</p:tagLst>
</file>

<file path=ppt/tags/tag321.xml><?xml version="1.0" encoding="utf-8"?>
<p:tagLst xmlns:a="http://schemas.openxmlformats.org/drawingml/2006/main" xmlns:r="http://schemas.openxmlformats.org/officeDocument/2006/relationships" xmlns:p="http://schemas.openxmlformats.org/presentationml/2006/main">
  <p:tag name="SHAPEINFOGUID" val="2884bb7a-5599-4e05-b15a-baa34ba5d09c"/>
</p:tagLst>
</file>

<file path=ppt/tags/tag322.xml><?xml version="1.0" encoding="utf-8"?>
<p:tagLst xmlns:a="http://schemas.openxmlformats.org/drawingml/2006/main" xmlns:r="http://schemas.openxmlformats.org/officeDocument/2006/relationships" xmlns:p="http://schemas.openxmlformats.org/presentationml/2006/main">
  <p:tag name="SHAPEINFOGUID" val="92a3cafc-ded5-45af-8a61-0ce9fd98f4ca"/>
</p:tagLst>
</file>

<file path=ppt/tags/tag323.xml><?xml version="1.0" encoding="utf-8"?>
<p:tagLst xmlns:a="http://schemas.openxmlformats.org/drawingml/2006/main" xmlns:r="http://schemas.openxmlformats.org/officeDocument/2006/relationships" xmlns:p="http://schemas.openxmlformats.org/presentationml/2006/main">
  <p:tag name="SHAPEINFOGUID" val="35032ece-6ba3-47a8-8698-585b829ab172"/>
</p:tagLst>
</file>

<file path=ppt/tags/tag324.xml><?xml version="1.0" encoding="utf-8"?>
<p:tagLst xmlns:a="http://schemas.openxmlformats.org/drawingml/2006/main" xmlns:r="http://schemas.openxmlformats.org/officeDocument/2006/relationships" xmlns:p="http://schemas.openxmlformats.org/presentationml/2006/main">
  <p:tag name="SHAPEINFOGUID" val="e641d0a1-0169-4d10-8bbf-226b246eca4b"/>
</p:tagLst>
</file>

<file path=ppt/tags/tag325.xml><?xml version="1.0" encoding="utf-8"?>
<p:tagLst xmlns:a="http://schemas.openxmlformats.org/drawingml/2006/main" xmlns:r="http://schemas.openxmlformats.org/officeDocument/2006/relationships" xmlns:p="http://schemas.openxmlformats.org/presentationml/2006/main">
  <p:tag name="SHAPEINFOGUID" val="36cbe80f-874c-4ad3-bd07-58955861a96b"/>
</p:tagLst>
</file>

<file path=ppt/tags/tag326.xml><?xml version="1.0" encoding="utf-8"?>
<p:tagLst xmlns:a="http://schemas.openxmlformats.org/drawingml/2006/main" xmlns:r="http://schemas.openxmlformats.org/officeDocument/2006/relationships" xmlns:p="http://schemas.openxmlformats.org/presentationml/2006/main">
  <p:tag name="SHAPEINFOGUID" val="e1211654-3d17-46cc-9854-f3923a916b1f"/>
</p:tagLst>
</file>

<file path=ppt/tags/tag327.xml><?xml version="1.0" encoding="utf-8"?>
<p:tagLst xmlns:a="http://schemas.openxmlformats.org/drawingml/2006/main" xmlns:r="http://schemas.openxmlformats.org/officeDocument/2006/relationships" xmlns:p="http://schemas.openxmlformats.org/presentationml/2006/main">
  <p:tag name="TOP" val="137,1424"/>
  <p:tag name="LEFT" val="371,5624"/>
  <p:tag name="WIDTH" val="216,75"/>
  <p:tag name="HEIGHT" val="148,038"/>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e05fe6cf-35f6-4ad8-b33c-8038683d0f30"/>
</p:tagLst>
</file>

<file path=ppt/tags/tag32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3.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3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3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3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33.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34.xml><?xml version="1.0" encoding="utf-8"?>
<p:tagLst xmlns:a="http://schemas.openxmlformats.org/drawingml/2006/main" xmlns:r="http://schemas.openxmlformats.org/officeDocument/2006/relationships" xmlns:p="http://schemas.openxmlformats.org/presentationml/2006/main">
  <p:tag name="SHAPEINFOGUID" val="8806501f-dd5b-494e-a20a-ea25be841f97"/>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975a3ea6-3b26-4927-b378-52e016b0119b"/>
</p:tagLst>
</file>

<file path=ppt/tags/tag33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37.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38.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39.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4.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40.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41.xml><?xml version="1.0" encoding="utf-8"?>
<p:tagLst xmlns:a="http://schemas.openxmlformats.org/drawingml/2006/main" xmlns:r="http://schemas.openxmlformats.org/officeDocument/2006/relationships" xmlns:p="http://schemas.openxmlformats.org/presentationml/2006/main">
  <p:tag name="SHAPEINFOGUID" val="dda1d616-17d3-43e3-8071-7fced77b33c4"/>
</p:tagLst>
</file>

<file path=ppt/tags/tag342.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43.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44.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4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4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47.xml><?xml version="1.0" encoding="utf-8"?>
<p:tagLst xmlns:a="http://schemas.openxmlformats.org/drawingml/2006/main" xmlns:r="http://schemas.openxmlformats.org/officeDocument/2006/relationships" xmlns:p="http://schemas.openxmlformats.org/presentationml/2006/main">
  <p:tag name="SHAPEINFOGUID" val="e937a9be-095d-458c-ae60-aff0d5d0f7d5"/>
</p:tagLst>
</file>

<file path=ppt/tags/tag348.xml><?xml version="1.0" encoding="utf-8"?>
<p:tagLst xmlns:a="http://schemas.openxmlformats.org/drawingml/2006/main" xmlns:r="http://schemas.openxmlformats.org/officeDocument/2006/relationships" xmlns:p="http://schemas.openxmlformats.org/presentationml/2006/main">
  <p:tag name="SHAPEINFOGUID" val="52ab36b6-2624-4c1a-b491-a1a8094295cb"/>
</p:tagLst>
</file>

<file path=ppt/tags/tag349.xml><?xml version="1.0" encoding="utf-8"?>
<p:tagLst xmlns:a="http://schemas.openxmlformats.org/drawingml/2006/main" xmlns:r="http://schemas.openxmlformats.org/officeDocument/2006/relationships" xmlns:p="http://schemas.openxmlformats.org/presentationml/2006/main">
  <p:tag name="SHAPEINFOGUID" val="3fd034da-25a3-4f83-8656-ccb34abe2c17"/>
</p:tagLst>
</file>

<file path=ppt/tags/tag3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50.xml><?xml version="1.0" encoding="utf-8"?>
<p:tagLst xmlns:a="http://schemas.openxmlformats.org/drawingml/2006/main" xmlns:r="http://schemas.openxmlformats.org/officeDocument/2006/relationships" xmlns:p="http://schemas.openxmlformats.org/presentationml/2006/main">
  <p:tag name="SHAPEINFOGUID" val="b2f2e045-a826-49c8-8d21-9f8c73ce282c"/>
</p:tagLst>
</file>

<file path=ppt/tags/tag351.xml><?xml version="1.0" encoding="utf-8"?>
<p:tagLst xmlns:a="http://schemas.openxmlformats.org/drawingml/2006/main" xmlns:r="http://schemas.openxmlformats.org/officeDocument/2006/relationships" xmlns:p="http://schemas.openxmlformats.org/presentationml/2006/main">
  <p:tag name="SHAPEINFOGUID" val="6bb4ba90-d3aa-47f3-8947-a6a3c51989fe"/>
</p:tagLst>
</file>

<file path=ppt/tags/tag352.xml><?xml version="1.0" encoding="utf-8"?>
<p:tagLst xmlns:a="http://schemas.openxmlformats.org/drawingml/2006/main" xmlns:r="http://schemas.openxmlformats.org/officeDocument/2006/relationships" xmlns:p="http://schemas.openxmlformats.org/presentationml/2006/main">
  <p:tag name="SHAPEINFOGUID" val="b00b861e-97f1-4fdf-b86d-50a493ac754e"/>
</p:tagLst>
</file>

<file path=ppt/tags/tag353.xml><?xml version="1.0" encoding="utf-8"?>
<p:tagLst xmlns:a="http://schemas.openxmlformats.org/drawingml/2006/main" xmlns:r="http://schemas.openxmlformats.org/officeDocument/2006/relationships" xmlns:p="http://schemas.openxmlformats.org/presentationml/2006/main">
  <p:tag name="TOP" val="192,3361"/>
  <p:tag name="LEFT" val="269,7002"/>
  <p:tag name="WIDTH" val="195,4937"/>
  <p:tag name="HEIGHT" val="113,2456"/>
</p:tagLst>
</file>

<file path=ppt/tags/tag354.xml><?xml version="1.0" encoding="utf-8"?>
<p:tagLst xmlns:a="http://schemas.openxmlformats.org/drawingml/2006/main" xmlns:r="http://schemas.openxmlformats.org/officeDocument/2006/relationships" xmlns:p="http://schemas.openxmlformats.org/presentationml/2006/main">
  <p:tag name="TOP" val="139,6253"/>
  <p:tag name="LEFT" val="134,4"/>
  <p:tag name="WIDTH" val="331,4267"/>
  <p:tag name="HEIGHT" val="261,4071"/>
</p:tagLst>
</file>

<file path=ppt/tags/tag355.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56.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57.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58.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59.xml><?xml version="1.0" encoding="utf-8"?>
<p:tagLst xmlns:a="http://schemas.openxmlformats.org/drawingml/2006/main" xmlns:r="http://schemas.openxmlformats.org/officeDocument/2006/relationships" xmlns:p="http://schemas.openxmlformats.org/presentationml/2006/main">
  <p:tag name="TOP" val="516,3751"/>
  <p:tag name="LEFT" val="0"/>
  <p:tag name="WIDTH" val="680,75"/>
  <p:tag name="HEIGHT" val="8,5"/>
</p:tagLst>
</file>

<file path=ppt/tags/tag3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60.xml><?xml version="1.0" encoding="utf-8"?>
<p:tagLst xmlns:a="http://schemas.openxmlformats.org/drawingml/2006/main" xmlns:r="http://schemas.openxmlformats.org/officeDocument/2006/relationships" xmlns:p="http://schemas.openxmlformats.org/presentationml/2006/main">
  <p:tag name="SHAPEINFOGUID" val="dc7fc2c2-b715-40ab-accb-c3c5396d0da2"/>
</p:tagLst>
</file>

<file path=ppt/tags/tag361.xml><?xml version="1.0" encoding="utf-8"?>
<p:tagLst xmlns:a="http://schemas.openxmlformats.org/drawingml/2006/main" xmlns:r="http://schemas.openxmlformats.org/officeDocument/2006/relationships" xmlns:p="http://schemas.openxmlformats.org/presentationml/2006/main">
  <p:tag name="SHAPEINFOGUID" val="dab9435b-12ab-469c-9f88-0cb77eeb646b"/>
</p:tagLst>
</file>

<file path=ppt/tags/tag362.xml><?xml version="1.0" encoding="utf-8"?>
<p:tagLst xmlns:a="http://schemas.openxmlformats.org/drawingml/2006/main" xmlns:r="http://schemas.openxmlformats.org/officeDocument/2006/relationships" xmlns:p="http://schemas.openxmlformats.org/presentationml/2006/main">
  <p:tag name="SHAPEINFOGUID" val="f91d5e6b-a61d-4f28-825c-df04256a14fa"/>
</p:tagLst>
</file>

<file path=ppt/tags/tag363.xml><?xml version="1.0" encoding="utf-8"?>
<p:tagLst xmlns:a="http://schemas.openxmlformats.org/drawingml/2006/main" xmlns:r="http://schemas.openxmlformats.org/officeDocument/2006/relationships" xmlns:p="http://schemas.openxmlformats.org/presentationml/2006/main">
  <p:tag name="SHAPEINFOGUID" val="e6b0c3e1-3034-4551-97d5-6eeb733a3c64"/>
</p:tagLst>
</file>

<file path=ppt/tags/tag364.xml><?xml version="1.0" encoding="utf-8"?>
<p:tagLst xmlns:a="http://schemas.openxmlformats.org/drawingml/2006/main" xmlns:r="http://schemas.openxmlformats.org/officeDocument/2006/relationships" xmlns:p="http://schemas.openxmlformats.org/presentationml/2006/main">
  <p:tag name="SHAPEINFOGUID" val="6aee4138-7e50-4546-878c-64b659be2212"/>
</p:tagLst>
</file>

<file path=ppt/tags/tag365.xml><?xml version="1.0" encoding="utf-8"?>
<p:tagLst xmlns:a="http://schemas.openxmlformats.org/drawingml/2006/main" xmlns:r="http://schemas.openxmlformats.org/officeDocument/2006/relationships" xmlns:p="http://schemas.openxmlformats.org/presentationml/2006/main">
  <p:tag name="SHAPEINFOGUID" val="360319c1-022b-47b2-b1a8-62d8701e4f6f"/>
</p:tagLst>
</file>

<file path=ppt/tags/tag366.xml><?xml version="1.0" encoding="utf-8"?>
<p:tagLst xmlns:a="http://schemas.openxmlformats.org/drawingml/2006/main" xmlns:r="http://schemas.openxmlformats.org/officeDocument/2006/relationships" xmlns:p="http://schemas.openxmlformats.org/presentationml/2006/main">
  <p:tag name="SHAPEINFOGUID" val="03b0b6b6-cfcc-4220-b0e8-cd20d1d751bd"/>
</p:tagLst>
</file>

<file path=ppt/tags/tag367.xml><?xml version="1.0" encoding="utf-8"?>
<p:tagLst xmlns:a="http://schemas.openxmlformats.org/drawingml/2006/main" xmlns:r="http://schemas.openxmlformats.org/officeDocument/2006/relationships" xmlns:p="http://schemas.openxmlformats.org/presentationml/2006/main">
  <p:tag name="SHAPEINFOGUID" val="e7c90574-0cdd-4f91-837b-7e9b7b145793"/>
</p:tagLst>
</file>

<file path=ppt/tags/tag368.xml><?xml version="1.0" encoding="utf-8"?>
<p:tagLst xmlns:a="http://schemas.openxmlformats.org/drawingml/2006/main" xmlns:r="http://schemas.openxmlformats.org/officeDocument/2006/relationships" xmlns:p="http://schemas.openxmlformats.org/presentationml/2006/main">
  <p:tag name="SHAPEINFOGUID" val="0104641a-6f4d-4ea8-b3ec-f98289d930c3"/>
</p:tagLst>
</file>

<file path=ppt/tags/tag369.xml><?xml version="1.0" encoding="utf-8"?>
<p:tagLst xmlns:a="http://schemas.openxmlformats.org/drawingml/2006/main" xmlns:r="http://schemas.openxmlformats.org/officeDocument/2006/relationships" xmlns:p="http://schemas.openxmlformats.org/presentationml/2006/main">
  <p:tag name="SHAPEINFOGUID" val="254ca3b5-f95c-43e8-885e-e07988a6c855"/>
</p:tagLst>
</file>

<file path=ppt/tags/tag37.xml><?xml version="1.0" encoding="utf-8"?>
<p:tagLst xmlns:a="http://schemas.openxmlformats.org/drawingml/2006/main" xmlns:r="http://schemas.openxmlformats.org/officeDocument/2006/relationships" xmlns:p="http://schemas.openxmlformats.org/presentationml/2006/main">
  <p:tag name="SHAPEINFOGUID" val="f6da0434-6b01-4de0-87c8-00a5d3993251"/>
</p:tagLst>
</file>

<file path=ppt/tags/tag370.xml><?xml version="1.0" encoding="utf-8"?>
<p:tagLst xmlns:a="http://schemas.openxmlformats.org/drawingml/2006/main" xmlns:r="http://schemas.openxmlformats.org/officeDocument/2006/relationships" xmlns:p="http://schemas.openxmlformats.org/presentationml/2006/main">
  <p:tag name="TOP" val="153,1235"/>
  <p:tag name="LEFT" val="494,0001"/>
  <p:tag name="WIDTH" val="411,125"/>
  <p:tag name="HEIGHT" val="267,8409"/>
</p:tagLst>
</file>

<file path=ppt/tags/tag371.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7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7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7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7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76.xml><?xml version="1.0" encoding="utf-8"?>
<p:tagLst xmlns:a="http://schemas.openxmlformats.org/drawingml/2006/main" xmlns:r="http://schemas.openxmlformats.org/officeDocument/2006/relationships" xmlns:p="http://schemas.openxmlformats.org/presentationml/2006/main">
  <p:tag name="SHAPEINFOGUID" val="f52e31a8-f2a7-489f-b8bb-d3560936d442"/>
</p:tagLst>
</file>

<file path=ppt/tags/tag377.xml><?xml version="1.0" encoding="utf-8"?>
<p:tagLst xmlns:a="http://schemas.openxmlformats.org/drawingml/2006/main" xmlns:r="http://schemas.openxmlformats.org/officeDocument/2006/relationships" xmlns:p="http://schemas.openxmlformats.org/presentationml/2006/main">
  <p:tag name="SHAPEINFOGUID" val="51c0c8c6-f14d-479b-acc9-92784c777c76"/>
</p:tagLst>
</file>

<file path=ppt/tags/tag378.xml><?xml version="1.0" encoding="utf-8"?>
<p:tagLst xmlns:a="http://schemas.openxmlformats.org/drawingml/2006/main" xmlns:r="http://schemas.openxmlformats.org/officeDocument/2006/relationships" xmlns:p="http://schemas.openxmlformats.org/presentationml/2006/main">
  <p:tag name="SHAPEINFOGUID" val="1a2f3521-95ba-4abd-aa99-834131cb9449"/>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f58aa16e-20cd-470c-9492-0b11de0b8ea0"/>
</p:tagLst>
</file>

<file path=ppt/tags/tag38.xml><?xml version="1.0" encoding="utf-8"?>
<p:tagLst xmlns:a="http://schemas.openxmlformats.org/drawingml/2006/main" xmlns:r="http://schemas.openxmlformats.org/officeDocument/2006/relationships" xmlns:p="http://schemas.openxmlformats.org/presentationml/2006/main">
  <p:tag name="SHAPEINFOGUID" val="c8580880-02ee-4c83-9f9c-d9fa6227759d"/>
</p:tagLst>
</file>

<file path=ppt/tags/tag380.xml><?xml version="1.0" encoding="utf-8"?>
<p:tagLst xmlns:a="http://schemas.openxmlformats.org/drawingml/2006/main" xmlns:r="http://schemas.openxmlformats.org/officeDocument/2006/relationships" xmlns:p="http://schemas.openxmlformats.org/presentationml/2006/main">
  <p:tag name="TOP" val="139,625"/>
  <p:tag name="LEFT" val="54,75"/>
  <p:tag name="WIDTH" val="808,4318"/>
  <p:tag name="HEIGHT" val="334,5"/>
</p:tagLst>
</file>

<file path=ppt/tags/tag381.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82.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83.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84.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85.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86.xml><?xml version="1.0" encoding="utf-8"?>
<p:tagLst xmlns:a="http://schemas.openxmlformats.org/drawingml/2006/main" xmlns:r="http://schemas.openxmlformats.org/officeDocument/2006/relationships" xmlns:p="http://schemas.openxmlformats.org/presentationml/2006/main">
  <p:tag name="SHAPEINFOGUID" val="b54431ad-c118-4a5d-ad6e-de88ff2043aa"/>
</p:tagLst>
</file>

<file path=ppt/tags/tag3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KUME~1\PVA71629\LOKALE~1\Temp\articulate\presenter\imgtemp\LKWJjEvx-Dateien\slide0001_image001.png"/>
  <p:tag name="SHAPEINFOGUID" val="5b786219-c036-4e05-be40-b97c854482eb"/>
</p:tagLst>
</file>

<file path=ppt/tags/tag388.xml><?xml version="1.0" encoding="utf-8"?>
<p:tagLst xmlns:a="http://schemas.openxmlformats.org/drawingml/2006/main" xmlns:r="http://schemas.openxmlformats.org/officeDocument/2006/relationships" xmlns:p="http://schemas.openxmlformats.org/presentationml/2006/main">
  <p:tag name="SHAPEINFOGUID" val="22a99ba2-fcdf-47bd-8719-42977fd78533"/>
</p:tagLst>
</file>

<file path=ppt/tags/tag389.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b3c9253c-6ddc-4a4e-92bd-0a612039b248"/>
</p:tagLst>
</file>

<file path=ppt/tags/tag390.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391.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392.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393.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394.xml><?xml version="1.0" encoding="utf-8"?>
<p:tagLst xmlns:a="http://schemas.openxmlformats.org/drawingml/2006/main" xmlns:r="http://schemas.openxmlformats.org/officeDocument/2006/relationships" xmlns:p="http://schemas.openxmlformats.org/presentationml/2006/main">
  <p:tag name="TOP" val="326,9769"/>
  <p:tag name="LEFT" val="85,80819"/>
  <p:tag name="WIDTH" val="380,0186"/>
  <p:tag name="HEIGHT" val="127,9065"/>
</p:tagLst>
</file>

<file path=ppt/tags/tag395.xml><?xml version="1.0" encoding="utf-8"?>
<p:tagLst xmlns:a="http://schemas.openxmlformats.org/drawingml/2006/main" xmlns:r="http://schemas.openxmlformats.org/officeDocument/2006/relationships" xmlns:p="http://schemas.openxmlformats.org/presentationml/2006/main">
  <p:tag name="TOP" val="172,6034"/>
  <p:tag name="LEFT" val="494,125"/>
  <p:tag name="WIDTH" val="411,125"/>
  <p:tag name="HEIGHT" val="268,5433"/>
</p:tagLst>
</file>

<file path=ppt/tags/tag396.xml><?xml version="1.0" encoding="utf-8"?>
<p:tagLst xmlns:a="http://schemas.openxmlformats.org/drawingml/2006/main" xmlns:r="http://schemas.openxmlformats.org/officeDocument/2006/relationships" xmlns:p="http://schemas.openxmlformats.org/presentationml/2006/main">
  <p:tag name="SHAPEINFOGUID" val="7b497ba6-b248-4e7a-ba70-3e640f880ee2"/>
</p:tagLst>
</file>

<file path=ppt/tags/tag397.xml><?xml version="1.0" encoding="utf-8"?>
<p:tagLst xmlns:a="http://schemas.openxmlformats.org/drawingml/2006/main" xmlns:r="http://schemas.openxmlformats.org/officeDocument/2006/relationships" xmlns:p="http://schemas.openxmlformats.org/presentationml/2006/main">
  <p:tag name="SHAPEINFOGUID" val="f66ee4b6-5453-4b76-a605-d87633d1ef3e"/>
</p:tagLst>
</file>

<file path=ppt/tags/tag398.xml><?xml version="1.0" encoding="utf-8"?>
<p:tagLst xmlns:a="http://schemas.openxmlformats.org/drawingml/2006/main" xmlns:r="http://schemas.openxmlformats.org/officeDocument/2006/relationships" xmlns:p="http://schemas.openxmlformats.org/presentationml/2006/main">
  <p:tag name="SHAPEINFOGUID" val="dfbadfc1-3365-4d0b-9ba2-cbee928dfb41"/>
</p:tagLst>
</file>

<file path=ppt/tags/tag399.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xml><?xml version="1.0" encoding="utf-8"?>
<p:tagLst xmlns:a="http://schemas.openxmlformats.org/drawingml/2006/main" xmlns:r="http://schemas.openxmlformats.org/officeDocument/2006/relationships" xmlns:p="http://schemas.openxmlformats.org/presentationml/2006/main">
  <p:tag name="TOP" val="246,8976"/>
  <p:tag name="LEFT" val="517,7538"/>
  <p:tag name="WIDTH" val="387,4961"/>
  <p:tag name="HEIGHT" val="89,85827"/>
</p:tagLst>
</file>

<file path=ppt/tags/tag40.xml><?xml version="1.0" encoding="utf-8"?>
<p:tagLst xmlns:a="http://schemas.openxmlformats.org/drawingml/2006/main" xmlns:r="http://schemas.openxmlformats.org/officeDocument/2006/relationships" xmlns:p="http://schemas.openxmlformats.org/presentationml/2006/main">
  <p:tag name="TOP" val="31,75"/>
  <p:tag name="LEFT" val="54,75"/>
  <p:tag name="WIDTH" val="376,5"/>
  <p:tag name="HEIGHT" val="209,5"/>
</p:tagLst>
</file>

<file path=ppt/tags/tag400.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01.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02.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03.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04.xml><?xml version="1.0" encoding="utf-8"?>
<p:tagLst xmlns:a="http://schemas.openxmlformats.org/drawingml/2006/main" xmlns:r="http://schemas.openxmlformats.org/officeDocument/2006/relationships" xmlns:p="http://schemas.openxmlformats.org/presentationml/2006/main">
  <p:tag name="SHAPEINFOGUID" val="2d6f729c-bcc3-427e-a7a1-1a7f177dae20"/>
</p:tagLst>
</file>

<file path=ppt/tags/tag405.xml><?xml version="1.0" encoding="utf-8"?>
<p:tagLst xmlns:a="http://schemas.openxmlformats.org/drawingml/2006/main" xmlns:r="http://schemas.openxmlformats.org/officeDocument/2006/relationships" xmlns:p="http://schemas.openxmlformats.org/presentationml/2006/main">
  <p:tag name="TOP" val="133,3947"/>
  <p:tag name="LEFT" val="494,0483"/>
  <p:tag name="WIDTH" val="411,0768"/>
  <p:tag name="HEIGHT" val="52,75701"/>
</p:tagLst>
</file>

<file path=ppt/tags/tag406.xml><?xml version="1.0" encoding="utf-8"?>
<p:tagLst xmlns:a="http://schemas.openxmlformats.org/drawingml/2006/main" xmlns:r="http://schemas.openxmlformats.org/officeDocument/2006/relationships" xmlns:p="http://schemas.openxmlformats.org/presentationml/2006/main">
  <p:tag name="TOP" val="202,2528"/>
  <p:tag name="LEFT" val="494,0483"/>
  <p:tag name="WIDTH" val="411,125"/>
  <p:tag name="HEIGHT" val="270,6139"/>
</p:tagLst>
</file>

<file path=ppt/tags/tag407.xml><?xml version="1.0" encoding="utf-8"?>
<p:tagLst xmlns:a="http://schemas.openxmlformats.org/drawingml/2006/main" xmlns:r="http://schemas.openxmlformats.org/officeDocument/2006/relationships" xmlns:p="http://schemas.openxmlformats.org/presentationml/2006/main">
  <p:tag name="SHAPEINFOGUID" val="26f21351-2ddb-4e7c-a08e-fe1e9ae8b93b"/>
</p:tagLst>
</file>

<file path=ppt/tags/tag408.xml><?xml version="1.0" encoding="utf-8"?>
<p:tagLst xmlns:a="http://schemas.openxmlformats.org/drawingml/2006/main" xmlns:r="http://schemas.openxmlformats.org/officeDocument/2006/relationships" xmlns:p="http://schemas.openxmlformats.org/presentationml/2006/main">
  <p:tag name="SHAPEINFOGUID" val="cca17553-495d-490d-a0e4-b7bdac18b115"/>
</p:tagLst>
</file>

<file path=ppt/tags/tag409.xml><?xml version="1.0" encoding="utf-8"?>
<p:tagLst xmlns:a="http://schemas.openxmlformats.org/drawingml/2006/main" xmlns:r="http://schemas.openxmlformats.org/officeDocument/2006/relationships" xmlns:p="http://schemas.openxmlformats.org/presentationml/2006/main">
  <p:tag name="SHAPEINFOGUID" val="f482aeea-30ec-4885-a7fc-15ec72387958"/>
</p:tagLst>
</file>

<file path=ppt/tags/tag41.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410.xml><?xml version="1.0" encoding="utf-8"?>
<p:tagLst xmlns:a="http://schemas.openxmlformats.org/drawingml/2006/main" xmlns:r="http://schemas.openxmlformats.org/officeDocument/2006/relationships" xmlns:p="http://schemas.openxmlformats.org/presentationml/2006/main">
  <p:tag name="SHAPEINFOGUID" val="8e005c62-561f-4538-af51-14365f796fa3"/>
</p:tagLst>
</file>

<file path=ppt/tags/tag411.xml><?xml version="1.0" encoding="utf-8"?>
<p:tagLst xmlns:a="http://schemas.openxmlformats.org/drawingml/2006/main" xmlns:r="http://schemas.openxmlformats.org/officeDocument/2006/relationships" xmlns:p="http://schemas.openxmlformats.org/presentationml/2006/main">
  <p:tag name="TOP" val="148,8797"/>
  <p:tag name="LEFT" val="48,79827"/>
  <p:tag name="WIDTH" val="411,0768"/>
  <p:tag name="HEIGHT" val="55,80149"/>
</p:tagLst>
</file>

<file path=ppt/tags/tag412.xml><?xml version="1.0" encoding="utf-8"?>
<p:tagLst xmlns:a="http://schemas.openxmlformats.org/drawingml/2006/main" xmlns:r="http://schemas.openxmlformats.org/officeDocument/2006/relationships" xmlns:p="http://schemas.openxmlformats.org/presentationml/2006/main">
  <p:tag name="TOP" val="85,97551"/>
  <p:tag name="LEFT" val="502"/>
  <p:tag name="WIDTH" val="403,25"/>
  <p:tag name="HEIGHT" val="264,4192"/>
</p:tagLst>
</file>

<file path=ppt/tags/tag413.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14.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15.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16.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17.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18.xml><?xml version="1.0" encoding="utf-8"?>
<p:tagLst xmlns:a="http://schemas.openxmlformats.org/drawingml/2006/main" xmlns:r="http://schemas.openxmlformats.org/officeDocument/2006/relationships" xmlns:p="http://schemas.openxmlformats.org/presentationml/2006/main">
  <p:tag name="SHAPEINFOGUID" val="004faaed-9841-4201-84e9-fb2c0cca504f"/>
</p:tagLst>
</file>

<file path=ppt/tags/tag419.xml><?xml version="1.0" encoding="utf-8"?>
<p:tagLst xmlns:a="http://schemas.openxmlformats.org/drawingml/2006/main" xmlns:r="http://schemas.openxmlformats.org/officeDocument/2006/relationships" xmlns:p="http://schemas.openxmlformats.org/presentationml/2006/main">
  <p:tag name="SHAPEINFOGUID" val="5b21d80e-f59a-43e9-95b7-12eaaf9088ff"/>
</p:tagLst>
</file>

<file path=ppt/tags/tag42.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420.xml><?xml version="1.0" encoding="utf-8"?>
<p:tagLst xmlns:a="http://schemas.openxmlformats.org/drawingml/2006/main" xmlns:r="http://schemas.openxmlformats.org/officeDocument/2006/relationships" xmlns:p="http://schemas.openxmlformats.org/presentationml/2006/main">
  <p:tag name="SHAPEINFOGUID" val="4f970e98-b665-47e4-8788-2581f2980dce"/>
</p:tagLst>
</file>

<file path=ppt/tags/tag421.xml><?xml version="1.0" encoding="utf-8"?>
<p:tagLst xmlns:a="http://schemas.openxmlformats.org/drawingml/2006/main" xmlns:r="http://schemas.openxmlformats.org/officeDocument/2006/relationships" xmlns:p="http://schemas.openxmlformats.org/presentationml/2006/main">
  <p:tag name="TOP" val="139,625"/>
  <p:tag name="LEFT" val="54,74992"/>
  <p:tag name="WIDTH" val="411,0767"/>
  <p:tag name="HEIGHT" val="334,4883"/>
</p:tagLst>
</file>

<file path=ppt/tags/tag422.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23.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24.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2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2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27.xml><?xml version="1.0" encoding="utf-8"?>
<p:tagLst xmlns:a="http://schemas.openxmlformats.org/drawingml/2006/main" xmlns:r="http://schemas.openxmlformats.org/officeDocument/2006/relationships" xmlns:p="http://schemas.openxmlformats.org/presentationml/2006/main">
  <p:tag name="SHAPEINFOGUID" val="0b9b1fad-8d0a-464a-a056-9f7c790ce3b7"/>
</p:tagLst>
</file>

<file path=ppt/tags/tag428.xml><?xml version="1.0" encoding="utf-8"?>
<p:tagLst xmlns:a="http://schemas.openxmlformats.org/drawingml/2006/main" xmlns:r="http://schemas.openxmlformats.org/officeDocument/2006/relationships" xmlns:p="http://schemas.openxmlformats.org/presentationml/2006/main">
  <p:tag name="SHAPEINFOGUID" val="eb1eaf3e-3bf7-4974-af7f-fcf0f0cde4c4"/>
</p:tagLst>
</file>

<file path=ppt/tags/tag429.xml><?xml version="1.0" encoding="utf-8"?>
<p:tagLst xmlns:a="http://schemas.openxmlformats.org/drawingml/2006/main" xmlns:r="http://schemas.openxmlformats.org/officeDocument/2006/relationships" xmlns:p="http://schemas.openxmlformats.org/presentationml/2006/main">
  <p:tag name="SHAPEINFOGUID" val="37500e92-4207-4743-966a-4854708bc867"/>
</p:tagLst>
</file>

<file path=ppt/tags/tag43.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30.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31.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32.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33.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34.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35.xml><?xml version="1.0" encoding="utf-8"?>
<p:tagLst xmlns:a="http://schemas.openxmlformats.org/drawingml/2006/main" xmlns:r="http://schemas.openxmlformats.org/officeDocument/2006/relationships" xmlns:p="http://schemas.openxmlformats.org/presentationml/2006/main">
  <p:tag name="SHAPEINFOGUID" val="50be2469-ca5a-4166-b4e5-8e47b2c49498"/>
</p:tagLst>
</file>

<file path=ppt/tags/tag436.xml><?xml version="1.0" encoding="utf-8"?>
<p:tagLst xmlns:a="http://schemas.openxmlformats.org/drawingml/2006/main" xmlns:r="http://schemas.openxmlformats.org/officeDocument/2006/relationships" xmlns:p="http://schemas.openxmlformats.org/presentationml/2006/main">
  <p:tag name="SHAPEINFOGUID" val="9e6aee17-bdca-4967-a3fd-ad9e09784fcf"/>
</p:tagLst>
</file>

<file path=ppt/tags/tag437.xml><?xml version="1.0" encoding="utf-8"?>
<p:tagLst xmlns:a="http://schemas.openxmlformats.org/drawingml/2006/main" xmlns:r="http://schemas.openxmlformats.org/officeDocument/2006/relationships" xmlns:p="http://schemas.openxmlformats.org/presentationml/2006/main">
  <p:tag name="SHAPEINFOGUID" val="4053257e-ddee-4c3a-8b18-bcb44642e3cf"/>
</p:tagLst>
</file>

<file path=ppt/tags/tag438.xml><?xml version="1.0" encoding="utf-8"?>
<p:tagLst xmlns:a="http://schemas.openxmlformats.org/drawingml/2006/main" xmlns:r="http://schemas.openxmlformats.org/officeDocument/2006/relationships" xmlns:p="http://schemas.openxmlformats.org/presentationml/2006/main">
  <p:tag name="SHAPEINFOGUID" val="31d6dc27-8a00-4c6f-9034-cebd6042cf8e"/>
</p:tagLst>
</file>

<file path=ppt/tags/tag439.xml><?xml version="1.0" encoding="utf-8"?>
<p:tagLst xmlns:a="http://schemas.openxmlformats.org/drawingml/2006/main" xmlns:r="http://schemas.openxmlformats.org/officeDocument/2006/relationships" xmlns:p="http://schemas.openxmlformats.org/presentationml/2006/main">
  <p:tag name="SHAPEINFOGUID" val="3faa282a-3333-4bb6-b4bf-4548e1b67a02"/>
</p:tagLst>
</file>

<file path=ppt/tags/tag44.xml><?xml version="1.0" encoding="utf-8"?>
<p:tagLst xmlns:a="http://schemas.openxmlformats.org/drawingml/2006/main" xmlns:r="http://schemas.openxmlformats.org/officeDocument/2006/relationships" xmlns:p="http://schemas.openxmlformats.org/presentationml/2006/main">
  <p:tag name="SHAPEINFOGUID" val="ce7614d0-a600-4bfd-902c-79ead33d71f7"/>
</p:tagLst>
</file>

<file path=ppt/tags/tag440.xml><?xml version="1.0" encoding="utf-8"?>
<p:tagLst xmlns:a="http://schemas.openxmlformats.org/drawingml/2006/main" xmlns:r="http://schemas.openxmlformats.org/officeDocument/2006/relationships" xmlns:p="http://schemas.openxmlformats.org/presentationml/2006/main">
  <p:tag name="SHAPEINFOGUID" val="52409d81-a1c6-47b9-96f2-3848f115be51"/>
</p:tagLst>
</file>

<file path=ppt/tags/tag441.xml><?xml version="1.0" encoding="utf-8"?>
<p:tagLst xmlns:a="http://schemas.openxmlformats.org/drawingml/2006/main" xmlns:r="http://schemas.openxmlformats.org/officeDocument/2006/relationships" xmlns:p="http://schemas.openxmlformats.org/presentationml/2006/main">
  <p:tag name="SHAPEINFOGUID" val="fa555bb8-cfc8-40df-b506-69fec6fd86ac"/>
</p:tagLst>
</file>

<file path=ppt/tags/tag44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209,4803"/>
</p:tagLst>
</file>

<file path=ppt/tags/tag443.xml><?xml version="1.0" encoding="utf-8"?>
<p:tagLst xmlns:a="http://schemas.openxmlformats.org/drawingml/2006/main" xmlns:r="http://schemas.openxmlformats.org/officeDocument/2006/relationships" xmlns:p="http://schemas.openxmlformats.org/presentationml/2006/main">
  <p:tag name="TOP" val="246,8976"/>
  <p:tag name="LEFT" val="54,70866"/>
  <p:tag name="WIDTH" val="850,3937"/>
  <p:tag name="HEIGHT" val="56,97638"/>
</p:tagLst>
</file>

<file path=ppt/tags/tag444.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445.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46.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da3a2351-b02b-47d2-af34-5f3684f2e8b0"/>
</p:tagLst>
</file>

<file path=ppt/tags/tag448.xml><?xml version="1.0" encoding="utf-8"?>
<p:tagLst xmlns:a="http://schemas.openxmlformats.org/drawingml/2006/main" xmlns:r="http://schemas.openxmlformats.org/officeDocument/2006/relationships" xmlns:p="http://schemas.openxmlformats.org/presentationml/2006/main">
  <p:tag name="TOP" val="31,75"/>
  <p:tag name="LEFT" val="54,75"/>
  <p:tag name="WIDTH" val="389,125"/>
  <p:tag name="HEIGHT" val="209,5"/>
</p:tagLst>
</file>

<file path=ppt/tags/tag449.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45.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50.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451.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52.xml><?xml version="1.0" encoding="utf-8"?>
<p:tagLst xmlns:a="http://schemas.openxmlformats.org/drawingml/2006/main" xmlns:r="http://schemas.openxmlformats.org/officeDocument/2006/relationships" xmlns:p="http://schemas.openxmlformats.org/presentationml/2006/main">
  <p:tag name="SHAPEINFOGUID" val="50426ce3-f200-4f5e-9cd8-3d92906c4898"/>
</p:tagLst>
</file>

<file path=ppt/tags/tag453.xml><?xml version="1.0" encoding="utf-8"?>
<p:tagLst xmlns:a="http://schemas.openxmlformats.org/drawingml/2006/main" xmlns:r="http://schemas.openxmlformats.org/officeDocument/2006/relationships" xmlns:p="http://schemas.openxmlformats.org/presentationml/2006/main">
  <p:tag name="TOP" val="87,25"/>
  <p:tag name="LEFT" val="474,375"/>
  <p:tag name="WIDTH" val="436,5"/>
  <p:tag name="HEIGHT" val="262,875"/>
</p:tagLst>
</file>

<file path=ppt/tags/tag454.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55.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56.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57.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58.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59.xml><?xml version="1.0" encoding="utf-8"?>
<p:tagLst xmlns:a="http://schemas.openxmlformats.org/drawingml/2006/main" xmlns:r="http://schemas.openxmlformats.org/officeDocument/2006/relationships" xmlns:p="http://schemas.openxmlformats.org/presentationml/2006/main">
  <p:tag name="SHAPEINFOGUID" val="88a737eb-7338-4d48-83e5-98bd4191f0f5"/>
</p:tagLst>
</file>

<file path=ppt/tags/tag46.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60.xml><?xml version="1.0" encoding="utf-8"?>
<p:tagLst xmlns:a="http://schemas.openxmlformats.org/drawingml/2006/main" xmlns:r="http://schemas.openxmlformats.org/officeDocument/2006/relationships" xmlns:p="http://schemas.openxmlformats.org/presentationml/2006/main">
  <p:tag name="SHAPEINFOGUID" val="201a3391-f77d-4b49-9c34-eabe9077424d"/>
</p:tagLst>
</file>

<file path=ppt/tags/tag461.xml><?xml version="1.0" encoding="utf-8"?>
<p:tagLst xmlns:a="http://schemas.openxmlformats.org/drawingml/2006/main" xmlns:r="http://schemas.openxmlformats.org/officeDocument/2006/relationships" xmlns:p="http://schemas.openxmlformats.org/presentationml/2006/main">
  <p:tag name="SHAPEINFOGUID" val="46f5cafc-29ad-4e69-92a5-4e152535672d"/>
</p:tagLst>
</file>

<file path=ppt/tags/tag462.xml><?xml version="1.0" encoding="utf-8"?>
<p:tagLst xmlns:a="http://schemas.openxmlformats.org/drawingml/2006/main" xmlns:r="http://schemas.openxmlformats.org/officeDocument/2006/relationships" xmlns:p="http://schemas.openxmlformats.org/presentationml/2006/main">
  <p:tag name="SHAPEINFOGUID" val="e7ad0bcd-7704-494c-9bfd-d7a55b6bedca"/>
</p:tagLst>
</file>

<file path=ppt/tags/tag463.xml><?xml version="1.0" encoding="utf-8"?>
<p:tagLst xmlns:a="http://schemas.openxmlformats.org/drawingml/2006/main" xmlns:r="http://schemas.openxmlformats.org/officeDocument/2006/relationships" xmlns:p="http://schemas.openxmlformats.org/presentationml/2006/main">
  <p:tag name="SHAPEINFOGUID" val="fd487f29-3f00-4a6d-b1b5-254a80af8483"/>
</p:tagLst>
</file>

<file path=ppt/tags/tag464.xml><?xml version="1.0" encoding="utf-8"?>
<p:tagLst xmlns:a="http://schemas.openxmlformats.org/drawingml/2006/main" xmlns:r="http://schemas.openxmlformats.org/officeDocument/2006/relationships" xmlns:p="http://schemas.openxmlformats.org/presentationml/2006/main">
  <p:tag name="TOP" val="153,1913"/>
  <p:tag name="LEFT" val="71,30882"/>
  <p:tag name="WIDTH" val="377,1226"/>
  <p:tag name="HEIGHT" val="202,3249"/>
</p:tagLst>
</file>

<file path=ppt/tags/tag465.xml><?xml version="1.0" encoding="utf-8"?>
<p:tagLst xmlns:a="http://schemas.openxmlformats.org/drawingml/2006/main" xmlns:r="http://schemas.openxmlformats.org/officeDocument/2006/relationships" xmlns:p="http://schemas.openxmlformats.org/presentationml/2006/main">
  <p:tag name="TOP" val="152,7032"/>
  <p:tag name="LEFT" val="494,125"/>
  <p:tag name="WIDTH" val="411,125"/>
  <p:tag name="HEIGHT" val="308,3437"/>
</p:tagLst>
</file>

<file path=ppt/tags/tag46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67.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68.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69.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7.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70.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a2951023-cc78-4b7a-a7d9-6dcd58428f71"/>
</p:tagLst>
</file>

<file path=ppt/tags/tag472.xml><?xml version="1.0" encoding="utf-8"?>
<p:tagLst xmlns:a="http://schemas.openxmlformats.org/drawingml/2006/main" xmlns:r="http://schemas.openxmlformats.org/officeDocument/2006/relationships" xmlns:p="http://schemas.openxmlformats.org/presentationml/2006/main">
  <p:tag name="SHAPEINFOGUID" val="b0562d8a-eb25-4bb7-b452-f578c035c0d4"/>
</p:tagLst>
</file>

<file path=ppt/tags/tag473.xml><?xml version="1.0" encoding="utf-8"?>
<p:tagLst xmlns:a="http://schemas.openxmlformats.org/drawingml/2006/main" xmlns:r="http://schemas.openxmlformats.org/officeDocument/2006/relationships" xmlns:p="http://schemas.openxmlformats.org/presentationml/2006/main">
  <p:tag name="SHAPEINFOGUID" val="a075b289-55e5-421e-be73-16056d185249"/>
</p:tagLst>
</file>

<file path=ppt/tags/tag474.xml><?xml version="1.0" encoding="utf-8"?>
<p:tagLst xmlns:a="http://schemas.openxmlformats.org/drawingml/2006/main" xmlns:r="http://schemas.openxmlformats.org/officeDocument/2006/relationships" xmlns:p="http://schemas.openxmlformats.org/presentationml/2006/main">
  <p:tag name="SHAPEINFOGUID" val="f638b662-f0f5-487f-a85f-baba70b1358d"/>
</p:tagLst>
</file>

<file path=ppt/tags/tag475.xml><?xml version="1.0" encoding="utf-8"?>
<p:tagLst xmlns:a="http://schemas.openxmlformats.org/drawingml/2006/main" xmlns:r="http://schemas.openxmlformats.org/officeDocument/2006/relationships" xmlns:p="http://schemas.openxmlformats.org/presentationml/2006/main">
  <p:tag name="SHAPEINFOGUID" val="2f9889a9-8c4d-4144-9bad-193a35618ba7"/>
</p:tagLst>
</file>

<file path=ppt/tags/tag476.xml><?xml version="1.0" encoding="utf-8"?>
<p:tagLst xmlns:a="http://schemas.openxmlformats.org/drawingml/2006/main" xmlns:r="http://schemas.openxmlformats.org/officeDocument/2006/relationships" xmlns:p="http://schemas.openxmlformats.org/presentationml/2006/main">
  <p:tag name="TOP" val="118,4375"/>
  <p:tag name="LEFT" val="21,81638"/>
  <p:tag name="WIDTH" val="298,8087"/>
  <p:tag name="HEIGHT" val="334,5"/>
</p:tagLst>
</file>

<file path=ppt/tags/tag477.xml><?xml version="1.0" encoding="utf-8"?>
<p:tagLst xmlns:a="http://schemas.openxmlformats.org/drawingml/2006/main" xmlns:r="http://schemas.openxmlformats.org/officeDocument/2006/relationships" xmlns:p="http://schemas.openxmlformats.org/presentationml/2006/main">
  <p:tag name="TOP" val="201,75"/>
  <p:tag name="LEFT" val="333,75"/>
  <p:tag name="WIDTH" val="505,875"/>
  <p:tag name="HEIGHT" val="257,5"/>
</p:tagLst>
</file>

<file path=ppt/tags/tag478.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7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8.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8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8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8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83.xml><?xml version="1.0" encoding="utf-8"?>
<p:tagLst xmlns:a="http://schemas.openxmlformats.org/drawingml/2006/main" xmlns:r="http://schemas.openxmlformats.org/officeDocument/2006/relationships" xmlns:p="http://schemas.openxmlformats.org/presentationml/2006/main">
  <p:tag name="SHAPEINFOGUID" val="fd9b56e0-cfdd-4adb-8a41-a10002510995"/>
</p:tagLst>
</file>

<file path=ppt/tags/tag484.xml><?xml version="1.0" encoding="utf-8"?>
<p:tagLst xmlns:a="http://schemas.openxmlformats.org/drawingml/2006/main" xmlns:r="http://schemas.openxmlformats.org/officeDocument/2006/relationships" xmlns:p="http://schemas.openxmlformats.org/presentationml/2006/main">
  <p:tag name="SHAPEINFOGUID" val="30ab1a53-8215-43ca-b842-71bb55ad353a"/>
</p:tagLst>
</file>

<file path=ppt/tags/tag485.xml><?xml version="1.0" encoding="utf-8"?>
<p:tagLst xmlns:a="http://schemas.openxmlformats.org/drawingml/2006/main" xmlns:r="http://schemas.openxmlformats.org/officeDocument/2006/relationships" xmlns:p="http://schemas.openxmlformats.org/presentationml/2006/main">
  <p:tag name="SHAPEINFOGUID" val="364ab46d-1755-4bbd-b922-ef4916eaf93d"/>
</p:tagLst>
</file>

<file path=ppt/tags/tag486.xml><?xml version="1.0" encoding="utf-8"?>
<p:tagLst xmlns:a="http://schemas.openxmlformats.org/drawingml/2006/main" xmlns:r="http://schemas.openxmlformats.org/officeDocument/2006/relationships" xmlns:p="http://schemas.openxmlformats.org/presentationml/2006/main">
  <p:tag name="SHAPEINFOGUID" val="9505fcc9-5efd-48d0-92a3-eb120d4ff9a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4a9041dc-fc37-4ad6-9bd5-ba51e0f4b20d"/>
</p:tagLst>
</file>

<file path=ppt/tags/tag488.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209,4803"/>
</p:tagLst>
</file>

<file path=ppt/tags/tag489.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49.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90.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491.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92.xml><?xml version="1.0" encoding="utf-8"?>
<p:tagLst xmlns:a="http://schemas.openxmlformats.org/drawingml/2006/main" xmlns:r="http://schemas.openxmlformats.org/officeDocument/2006/relationships" xmlns:p="http://schemas.openxmlformats.org/presentationml/2006/main">
  <p:tag name="SHAPEINFOGUID" val="7bf7f118-bf90-4cc4-8b32-5398c78eb713"/>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b935617e-0dfe-4f0c-b658-3fe9c5eb49ee"/>
</p:tagLst>
</file>

<file path=ppt/tags/tag494.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495.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496.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497.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498.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499.xml><?xml version="1.0" encoding="utf-8"?>
<p:tagLst xmlns:a="http://schemas.openxmlformats.org/drawingml/2006/main" xmlns:r="http://schemas.openxmlformats.org/officeDocument/2006/relationships" xmlns:p="http://schemas.openxmlformats.org/presentationml/2006/main">
  <p:tag name="SHAPEINFOGUID" val="636f9667-0810-449b-8ae8-719f098f438b"/>
</p:tagLst>
</file>

<file path=ppt/tags/tag5.xml><?xml version="1.0" encoding="utf-8"?>
<p:tagLst xmlns:a="http://schemas.openxmlformats.org/drawingml/2006/main" xmlns:r="http://schemas.openxmlformats.org/officeDocument/2006/relationships" xmlns:p="http://schemas.openxmlformats.org/presentationml/2006/main">
  <p:tag name="SHAPEINFOGUID" val="5016508c-0020-4ea9-b6cb-8f8bdf068dda"/>
</p:tagLst>
</file>

<file path=ppt/tags/tag50.xml><?xml version="1.0" encoding="utf-8"?>
<p:tagLst xmlns:a="http://schemas.openxmlformats.org/drawingml/2006/main" xmlns:r="http://schemas.openxmlformats.org/officeDocument/2006/relationships" xmlns:p="http://schemas.openxmlformats.org/presentationml/2006/main">
  <p:tag name="TOP" val="155,675"/>
  <p:tag name="LEFT" val="139,7125"/>
  <p:tag name="WIDTH" val="241,2"/>
  <p:tag name="HEIGHT" val="302,4"/>
</p:tagLst>
</file>

<file path=ppt/tags/tag500.xml><?xml version="1.0" encoding="utf-8"?>
<p:tagLst xmlns:a="http://schemas.openxmlformats.org/drawingml/2006/main" xmlns:r="http://schemas.openxmlformats.org/officeDocument/2006/relationships" xmlns:p="http://schemas.openxmlformats.org/presentationml/2006/main">
  <p:tag name="SHAPEINFOGUID" val="bad39868-f2c1-407a-8a08-9d5b6c50fe95"/>
</p:tagLst>
</file>

<file path=ppt/tags/tag501.xml><?xml version="1.0" encoding="utf-8"?>
<p:tagLst xmlns:a="http://schemas.openxmlformats.org/drawingml/2006/main" xmlns:r="http://schemas.openxmlformats.org/officeDocument/2006/relationships" xmlns:p="http://schemas.openxmlformats.org/presentationml/2006/main">
  <p:tag name="SHAPEINFOGUID" val="ed5bc5e5-43ae-4c0b-a53f-9a53c388a4ff"/>
</p:tagLst>
</file>

<file path=ppt/tags/tag502.xml><?xml version="1.0" encoding="utf-8"?>
<p:tagLst xmlns:a="http://schemas.openxmlformats.org/drawingml/2006/main" xmlns:r="http://schemas.openxmlformats.org/officeDocument/2006/relationships" xmlns:p="http://schemas.openxmlformats.org/presentationml/2006/main">
  <p:tag name="SHAPEINFOGUID" val="57af679c-df19-415f-8278-e1a279307882"/>
</p:tagLst>
</file>

<file path=ppt/tags/tag503.xml><?xml version="1.0" encoding="utf-8"?>
<p:tagLst xmlns:a="http://schemas.openxmlformats.org/drawingml/2006/main" xmlns:r="http://schemas.openxmlformats.org/officeDocument/2006/relationships" xmlns:p="http://schemas.openxmlformats.org/presentationml/2006/main">
  <p:tag name="SHAPEINFOGUID" val="055e6de2-a16c-4105-b87a-82ea13dbc685"/>
</p:tagLst>
</file>

<file path=ppt/tags/tag504.xml><?xml version="1.0" encoding="utf-8"?>
<p:tagLst xmlns:a="http://schemas.openxmlformats.org/drawingml/2006/main" xmlns:r="http://schemas.openxmlformats.org/officeDocument/2006/relationships" xmlns:p="http://schemas.openxmlformats.org/presentationml/2006/main">
  <p:tag name="SHAPEINFOGUID" val="12040100-2e94-4c81-99f5-679618fc7fff"/>
</p:tagLst>
</file>

<file path=ppt/tags/tag505.xml><?xml version="1.0" encoding="utf-8"?>
<p:tagLst xmlns:a="http://schemas.openxmlformats.org/drawingml/2006/main" xmlns:r="http://schemas.openxmlformats.org/officeDocument/2006/relationships" xmlns:p="http://schemas.openxmlformats.org/presentationml/2006/main">
  <p:tag name="SHAPEINFOGUID" val="198bc0ff-0e14-40d6-9f01-929274046561"/>
</p:tagLst>
</file>

<file path=ppt/tags/tag506.xml><?xml version="1.0" encoding="utf-8"?>
<p:tagLst xmlns:a="http://schemas.openxmlformats.org/drawingml/2006/main" xmlns:r="http://schemas.openxmlformats.org/officeDocument/2006/relationships" xmlns:p="http://schemas.openxmlformats.org/presentationml/2006/main">
  <p:tag name="SHAPEINFOGUID" val="af1cdccc-186d-4179-b5e1-40db19be01fd"/>
</p:tagLst>
</file>

<file path=ppt/tags/tag507.xml><?xml version="1.0" encoding="utf-8"?>
<p:tagLst xmlns:a="http://schemas.openxmlformats.org/drawingml/2006/main" xmlns:r="http://schemas.openxmlformats.org/officeDocument/2006/relationships" xmlns:p="http://schemas.openxmlformats.org/presentationml/2006/main">
  <p:tag name="SHAPEINFOGUID" val="52073123-ab66-44fc-b7e6-f4cd47d256ae"/>
</p:tagLst>
</file>

<file path=ppt/tags/tag508.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50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51.xml><?xml version="1.0" encoding="utf-8"?>
<p:tagLst xmlns:a="http://schemas.openxmlformats.org/drawingml/2006/main" xmlns:r="http://schemas.openxmlformats.org/officeDocument/2006/relationships" xmlns:p="http://schemas.openxmlformats.org/presentationml/2006/main">
  <p:tag name="TOP" val="80,37504"/>
  <p:tag name="LEFT" val="542,25"/>
  <p:tag name="WIDTH" val="273,75"/>
  <p:tag name="HEIGHT" val="393,75"/>
</p:tagLst>
</file>

<file path=ppt/tags/tag51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51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51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513.xml><?xml version="1.0" encoding="utf-8"?>
<p:tagLst xmlns:a="http://schemas.openxmlformats.org/drawingml/2006/main" xmlns:r="http://schemas.openxmlformats.org/officeDocument/2006/relationships" xmlns:p="http://schemas.openxmlformats.org/presentationml/2006/main">
  <p:tag name="SHAPEINFOGUID" val="5ed184d0-4ecc-4598-b4d8-fba3c567f061"/>
</p:tagLst>
</file>

<file path=ppt/tags/tag514.xml><?xml version="1.0" encoding="utf-8"?>
<p:tagLst xmlns:a="http://schemas.openxmlformats.org/drawingml/2006/main" xmlns:r="http://schemas.openxmlformats.org/officeDocument/2006/relationships" xmlns:p="http://schemas.openxmlformats.org/presentationml/2006/main">
  <p:tag name="SHAPEINFOGUID" val="6041a072-d24a-4ba8-b49f-7e4ff8f9f8bc"/>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4a116526-cbe3-4d0d-9b43-49baf56dfef7"/>
</p:tagLst>
</file>

<file path=ppt/tags/tag516.xml><?xml version="1.0" encoding="utf-8"?>
<p:tagLst xmlns:a="http://schemas.openxmlformats.org/drawingml/2006/main" xmlns:r="http://schemas.openxmlformats.org/officeDocument/2006/relationships" xmlns:p="http://schemas.openxmlformats.org/presentationml/2006/main">
  <p:tag name="TOP" val="139,625"/>
  <p:tag name="LEFT" val="54,74992"/>
  <p:tag name="WIDTH" val="427,25"/>
  <p:tag name="HEIGHT" val="334,5"/>
</p:tagLst>
</file>

<file path=ppt/tags/tag517.xml><?xml version="1.0" encoding="utf-8"?>
<p:tagLst xmlns:a="http://schemas.openxmlformats.org/drawingml/2006/main" xmlns:r="http://schemas.openxmlformats.org/officeDocument/2006/relationships" xmlns:p="http://schemas.openxmlformats.org/presentationml/2006/main">
  <p:tag name="TOP" val="121,375"/>
  <p:tag name="LEFT" val="495,125"/>
  <p:tag name="WIDTH" val="372,875"/>
  <p:tag name="HEIGHT" val="344"/>
</p:tagLst>
</file>

<file path=ppt/tags/tag518.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51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88207be6-bf3a-4a24-b9f7-dd20603110a2"/>
</p:tagLst>
</file>

<file path=ppt/tags/tag52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52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52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523.xml><?xml version="1.0" encoding="utf-8"?>
<p:tagLst xmlns:a="http://schemas.openxmlformats.org/drawingml/2006/main" xmlns:r="http://schemas.openxmlformats.org/officeDocument/2006/relationships" xmlns:p="http://schemas.openxmlformats.org/presentationml/2006/main">
  <p:tag name="SHAPEINFOGUID" val="25abcbc3-036a-41bf-8f6b-371f3b71d673"/>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41f6f616-4abe-47ed-b3d8-75c32f977ffc"/>
</p:tagLst>
</file>

<file path=ppt/tags/tag525.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209,4803"/>
</p:tagLst>
</file>

<file path=ppt/tags/tag526.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527.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528.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ed070f27-d9a5-4bf4-bb1d-90d1e65e69f6"/>
</p:tagLst>
</file>

<file path=ppt/tags/tag53.xml><?xml version="1.0" encoding="utf-8"?>
<p:tagLst xmlns:a="http://schemas.openxmlformats.org/drawingml/2006/main" xmlns:r="http://schemas.openxmlformats.org/officeDocument/2006/relationships" xmlns:p="http://schemas.openxmlformats.org/presentationml/2006/main">
  <p:tag name="SHAPEINFOGUID" val="baf23136-1d4b-4b4e-806d-8ac3c238ce4e"/>
</p:tagLst>
</file>

<file path=ppt/tags/tag530.xml><?xml version="1.0" encoding="utf-8"?>
<p:tagLst xmlns:a="http://schemas.openxmlformats.org/drawingml/2006/main" xmlns:r="http://schemas.openxmlformats.org/officeDocument/2006/relationships" xmlns:p="http://schemas.openxmlformats.org/presentationml/2006/main">
  <p:tag name="TOP" val="139,625"/>
  <p:tag name="LEFT" val="54,74992"/>
  <p:tag name="WIDTH" val="411,0767"/>
  <p:tag name="HEIGHT" val="334,4883"/>
</p:tagLst>
</file>

<file path=ppt/tags/tag531.xml><?xml version="1.0" encoding="utf-8"?>
<p:tagLst xmlns:a="http://schemas.openxmlformats.org/drawingml/2006/main" xmlns:r="http://schemas.openxmlformats.org/officeDocument/2006/relationships" xmlns:p="http://schemas.openxmlformats.org/presentationml/2006/main">
  <p:tag name="TOP" val="169,3643"/>
  <p:tag name="LEFT" val="526,4493"/>
  <p:tag name="WIDTH" val="290,5507"/>
  <p:tag name="HEIGHT" val="209,3821"/>
</p:tagLst>
</file>

<file path=ppt/tags/tag532.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533.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534.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535.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536.xml><?xml version="1.0" encoding="utf-8"?>
<p:tagLst xmlns:a="http://schemas.openxmlformats.org/drawingml/2006/main" xmlns:r="http://schemas.openxmlformats.org/officeDocument/2006/relationships" xmlns:p="http://schemas.openxmlformats.org/presentationml/2006/main">
  <p:tag name="SHAPEINFOGUID" val="bb85f4c8-df72-4c37-80bd-c204793ca6ad"/>
</p:tagLst>
</file>

<file path=ppt/tags/tag537.xml><?xml version="1.0" encoding="utf-8"?>
<p:tagLst xmlns:a="http://schemas.openxmlformats.org/drawingml/2006/main" xmlns:r="http://schemas.openxmlformats.org/officeDocument/2006/relationships" xmlns:p="http://schemas.openxmlformats.org/presentationml/2006/main">
  <p:tag name="SHAPEINFOGUID" val="e513ba44-353f-4355-a55e-cb066d0b26b4"/>
</p:tagLst>
</file>

<file path=ppt/tags/tag54.xml><?xml version="1.0" encoding="utf-8"?>
<p:tagLst xmlns:a="http://schemas.openxmlformats.org/drawingml/2006/main" xmlns:r="http://schemas.openxmlformats.org/officeDocument/2006/relationships" xmlns:p="http://schemas.openxmlformats.org/presentationml/2006/main">
  <p:tag name="SHAPEINFOGUID" val="e01aec8c-b039-4d74-97ce-46ba4683b2bb"/>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0468896e-b428-475c-8777-a47c61124383"/>
</p:tagLst>
</file>

<file path=ppt/tags/tag5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57.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58.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59.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6.xml><?xml version="1.0" encoding="utf-8"?>
<p:tagLst xmlns:a="http://schemas.openxmlformats.org/drawingml/2006/main" xmlns:r="http://schemas.openxmlformats.org/officeDocument/2006/relationships" xmlns:p="http://schemas.openxmlformats.org/presentationml/2006/main">
  <p:tag name="ISAGENDA" val="true"/>
  <p:tag name="CUSTOMID" val="{8AB45510-1299-4021-A4AA-2E7DA1F42B9B}"/>
</p:tagLst>
</file>

<file path=ppt/tags/tag60.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61.xml><?xml version="1.0" encoding="utf-8"?>
<p:tagLst xmlns:a="http://schemas.openxmlformats.org/drawingml/2006/main" xmlns:r="http://schemas.openxmlformats.org/officeDocument/2006/relationships" xmlns:p="http://schemas.openxmlformats.org/presentationml/2006/main">
  <p:tag name="SHAPEINFOGUID" val="573ee742-a772-490e-919d-a9c125ae72c7"/>
</p:tagLst>
</file>

<file path=ppt/tags/tag62.xml><?xml version="1.0" encoding="utf-8"?>
<p:tagLst xmlns:a="http://schemas.openxmlformats.org/drawingml/2006/main" xmlns:r="http://schemas.openxmlformats.org/officeDocument/2006/relationships" xmlns:p="http://schemas.openxmlformats.org/presentationml/2006/main">
  <p:tag name="SHAPEINFOGUID" val="14c56f90-346b-47f6-b56d-05e39e2c5cae"/>
</p:tagLst>
</file>

<file path=ppt/tags/tag63.xml><?xml version="1.0" encoding="utf-8"?>
<p:tagLst xmlns:a="http://schemas.openxmlformats.org/drawingml/2006/main" xmlns:r="http://schemas.openxmlformats.org/officeDocument/2006/relationships" xmlns:p="http://schemas.openxmlformats.org/presentationml/2006/main">
  <p:tag name="SHAPEINFOGUID" val="9647a263-d24e-4f2b-be93-f1a1d98e7312"/>
</p:tagLst>
</file>

<file path=ppt/tags/tag64.xml><?xml version="1.0" encoding="utf-8"?>
<p:tagLst xmlns:a="http://schemas.openxmlformats.org/drawingml/2006/main" xmlns:r="http://schemas.openxmlformats.org/officeDocument/2006/relationships" xmlns:p="http://schemas.openxmlformats.org/presentationml/2006/main">
  <p:tag name="SHAPEINFOGUID" val="4257d907-bd25-4d84-95c0-6c074bb78f33"/>
</p:tagLst>
</file>

<file path=ppt/tags/tag65.xml><?xml version="1.0" encoding="utf-8"?>
<p:tagLst xmlns:a="http://schemas.openxmlformats.org/drawingml/2006/main" xmlns:r="http://schemas.openxmlformats.org/officeDocument/2006/relationships" xmlns:p="http://schemas.openxmlformats.org/presentationml/2006/main">
  <p:tag name="SHAPEINFOGUID" val="00b5b4f4-ac07-48aa-b0a9-6a3a97c55165"/>
</p:tagLst>
</file>

<file path=ppt/tags/tag66.xml><?xml version="1.0" encoding="utf-8"?>
<p:tagLst xmlns:a="http://schemas.openxmlformats.org/drawingml/2006/main" xmlns:r="http://schemas.openxmlformats.org/officeDocument/2006/relationships" xmlns:p="http://schemas.openxmlformats.org/presentationml/2006/main">
  <p:tag name="SHAPEINFOGUID" val="913e3cb1-d9a1-4cdd-8c86-2e94128b6682"/>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10ebff2c-2a23-4daf-9c90-aa2d0737e0e4"/>
</p:tagLst>
</file>

<file path=ppt/tags/tag68.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6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7.xml><?xml version="1.0" encoding="utf-8"?>
<p:tagLst xmlns:a="http://schemas.openxmlformats.org/drawingml/2006/main" xmlns:r="http://schemas.openxmlformats.org/officeDocument/2006/relationships" xmlns:p="http://schemas.openxmlformats.org/presentationml/2006/main">
  <p:tag name="NAME" val="Title 2"/>
  <p:tag name="TOP" val="23,32858"/>
  <p:tag name="LEFT" val="54,75591"/>
  <p:tag name="WIDTH" val="862,6024"/>
  <p:tag name="HEIGHT" val="61,12914"/>
</p:tagLst>
</file>

<file path=ppt/tags/tag70.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71.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72.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73.xml><?xml version="1.0" encoding="utf-8"?>
<p:tagLst xmlns:a="http://schemas.openxmlformats.org/drawingml/2006/main" xmlns:r="http://schemas.openxmlformats.org/officeDocument/2006/relationships" xmlns:p="http://schemas.openxmlformats.org/presentationml/2006/main">
  <p:tag name="SHAPEINFOGUID" val="3c4316e7-a5a9-4fa6-9831-7ee22ba003bc"/>
</p:tagLst>
</file>

<file path=ppt/tags/tag74.xml><?xml version="1.0" encoding="utf-8"?>
<p:tagLst xmlns:a="http://schemas.openxmlformats.org/drawingml/2006/main" xmlns:r="http://schemas.openxmlformats.org/officeDocument/2006/relationships" xmlns:p="http://schemas.openxmlformats.org/presentationml/2006/main">
  <p:tag name="SHAPEINFOGUID" val="87ee1e3b-218f-4183-87b8-949b2485dab0"/>
</p:tagLst>
</file>

<file path=ppt/tags/tag75.xml><?xml version="1.0" encoding="utf-8"?>
<p:tagLst xmlns:a="http://schemas.openxmlformats.org/drawingml/2006/main" xmlns:r="http://schemas.openxmlformats.org/officeDocument/2006/relationships" xmlns:p="http://schemas.openxmlformats.org/presentationml/2006/main">
  <p:tag name="SHAPEINFOGUID" val="9cbc0da8-4cb8-453b-a47b-7cc5eab0e763"/>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b718948e-87e1-4511-acf7-641a967b9def"/>
</p:tagLst>
</file>

<file path=ppt/tags/tag77.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78.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79.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8.xml><?xml version="1.0" encoding="utf-8"?>
<p:tagLst xmlns:a="http://schemas.openxmlformats.org/drawingml/2006/main" xmlns:r="http://schemas.openxmlformats.org/officeDocument/2006/relationships" xmlns:p="http://schemas.openxmlformats.org/presentationml/2006/main">
  <p:tag name="TOP" val="504,5695"/>
  <p:tag name="LEFT" val="54,74992"/>
  <p:tag name="WIDTH" val="680,6935"/>
  <p:tag name="HEIGHT" val="8,503937"/>
</p:tagLst>
</file>

<file path=ppt/tags/tag80.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81.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82.xml><?xml version="1.0" encoding="utf-8"?>
<p:tagLst xmlns:a="http://schemas.openxmlformats.org/drawingml/2006/main" xmlns:r="http://schemas.openxmlformats.org/officeDocument/2006/relationships" xmlns:p="http://schemas.openxmlformats.org/presentationml/2006/main">
  <p:tag name="SHAPEINFOGUID" val="99d16a1b-4c24-4af4-a830-7fe7c582111d"/>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11dd48f4-0c4e-4847-afc4-916fc0502e0d"/>
</p:tagLst>
</file>

<file path=ppt/tags/tag84.xml><?xml version="1.0" encoding="utf-8"?>
<p:tagLst xmlns:a="http://schemas.openxmlformats.org/drawingml/2006/main" xmlns:r="http://schemas.openxmlformats.org/officeDocument/2006/relationships" xmlns:p="http://schemas.openxmlformats.org/presentationml/2006/main">
  <p:tag name="TOP" val="139,625"/>
  <p:tag name="LEFT" val="54,74992"/>
  <p:tag name="WIDTH" val="411,0767"/>
  <p:tag name="HEIGHT" val="334,4883"/>
</p:tagLst>
</file>

<file path=ppt/tags/tag85.xml><?xml version="1.0" encoding="utf-8"?>
<p:tagLst xmlns:a="http://schemas.openxmlformats.org/drawingml/2006/main" xmlns:r="http://schemas.openxmlformats.org/officeDocument/2006/relationships" xmlns:p="http://schemas.openxmlformats.org/presentationml/2006/main">
  <p:tag name="TOP" val="160"/>
  <p:tag name="LEFT" val="454,25"/>
  <p:tag name="WIDTH" val="359,25"/>
  <p:tag name="HEIGHT" val="208,125"/>
</p:tagLst>
</file>

<file path=ppt/tags/tag86.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87.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ags/tag88.xml><?xml version="1.0" encoding="utf-8"?>
<p:tagLst xmlns:a="http://schemas.openxmlformats.org/drawingml/2006/main" xmlns:r="http://schemas.openxmlformats.org/officeDocument/2006/relationships" xmlns:p="http://schemas.openxmlformats.org/presentationml/2006/main">
  <p:tag name="TOP" val="504,625"/>
  <p:tag name="LEFT" val="0"/>
  <p:tag name="WIDTH" val="680,75"/>
  <p:tag name="HEIGHT" val="8,5"/>
</p:tagLst>
</file>

<file path=ppt/tags/tag89.xml><?xml version="1.0" encoding="utf-8"?>
<p:tagLst xmlns:a="http://schemas.openxmlformats.org/drawingml/2006/main" xmlns:r="http://schemas.openxmlformats.org/officeDocument/2006/relationships" xmlns:p="http://schemas.openxmlformats.org/presentationml/2006/main">
  <p:tag name="TOP" val="492,75"/>
  <p:tag name="LEFT" val="0"/>
  <p:tag name="WIDTH" val="680,75"/>
  <p:tag name="HEIGHT" val="8,5"/>
</p:tagLst>
</file>

<file path=ppt/tags/tag9.xml><?xml version="1.0" encoding="utf-8"?>
<p:tagLst xmlns:a="http://schemas.openxmlformats.org/drawingml/2006/main" xmlns:r="http://schemas.openxmlformats.org/officeDocument/2006/relationships" xmlns:p="http://schemas.openxmlformats.org/presentationml/2006/main">
  <p:tag name="TOP" val="492,7472"/>
  <p:tag name="LEFT" val="54,74992"/>
  <p:tag name="WIDTH" val="680,6935"/>
  <p:tag name="HEIGHT" val="8,503937"/>
</p:tagLst>
</file>

<file path=ppt/tags/tag90.xml><?xml version="1.0" encoding="utf-8"?>
<p:tagLst xmlns:a="http://schemas.openxmlformats.org/drawingml/2006/main" xmlns:r="http://schemas.openxmlformats.org/officeDocument/2006/relationships" xmlns:p="http://schemas.openxmlformats.org/presentationml/2006/main">
  <p:tag name="TOP" val="516,3917"/>
  <p:tag name="LEFT" val="54,74992"/>
  <p:tag name="WIDTH" val="680,6935"/>
  <p:tag name="HEIGHT" val="8,503937"/>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SHAPEINFOGUID" val="497695b8-4135-4bf6-b459-ed4acd9d0d42"/>
</p:tagLst>
</file>

<file path=ppt/tags/tag92.xml><?xml version="1.0" encoding="utf-8"?>
<p:tagLst xmlns:a="http://schemas.openxmlformats.org/drawingml/2006/main" xmlns:r="http://schemas.openxmlformats.org/officeDocument/2006/relationships" xmlns:p="http://schemas.openxmlformats.org/presentationml/2006/main">
  <p:tag name="SHAPEINFOGUID" val="9d6675d2-56c5-435f-80f2-017745583236"/>
</p:tagLst>
</file>

<file path=ppt/tags/tag93.xml><?xml version="1.0" encoding="utf-8"?>
<p:tagLst xmlns:a="http://schemas.openxmlformats.org/drawingml/2006/main" xmlns:r="http://schemas.openxmlformats.org/officeDocument/2006/relationships" xmlns:p="http://schemas.openxmlformats.org/presentationml/2006/main">
  <p:tag name="SHAPEINFOGUID" val="a6ec2a44-689f-4fa5-827e-ca57efc07733"/>
</p:tagLst>
</file>

<file path=ppt/tags/tag94.xml><?xml version="1.0" encoding="utf-8"?>
<p:tagLst xmlns:a="http://schemas.openxmlformats.org/drawingml/2006/main" xmlns:r="http://schemas.openxmlformats.org/officeDocument/2006/relationships" xmlns:p="http://schemas.openxmlformats.org/presentationml/2006/main">
  <p:tag name="SHAPEINFOGUID" val="0ab935c4-b631-40f1-a4e9-3c4a288e6658"/>
</p:tagLst>
</file>

<file path=ppt/tags/tag95.xml><?xml version="1.0" encoding="utf-8"?>
<p:tagLst xmlns:a="http://schemas.openxmlformats.org/drawingml/2006/main" xmlns:r="http://schemas.openxmlformats.org/officeDocument/2006/relationships" xmlns:p="http://schemas.openxmlformats.org/presentationml/2006/main">
  <p:tag name="SHAPEINFOGUID" val="1f33f611-cba6-430f-8439-9c4e98e9bc06"/>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SHAPEINFOGUID" val="cbb44be4-7438-417f-9086-743995b140dd"/>
</p:tagLst>
</file>

<file path=ppt/tags/tag97.xml><?xml version="1.0" encoding="utf-8"?>
<p:tagLst xmlns:a="http://schemas.openxmlformats.org/drawingml/2006/main" xmlns:r="http://schemas.openxmlformats.org/officeDocument/2006/relationships" xmlns:p="http://schemas.openxmlformats.org/presentationml/2006/main">
  <p:tag name="TOP" val="139,625"/>
  <p:tag name="LEFT" val="54,74992"/>
  <p:tag name="WIDTH" val="411,0767"/>
  <p:tag name="HEIGHT" val="334,4883"/>
</p:tagLst>
</file>

<file path=ppt/tags/tag98.xml><?xml version="1.0" encoding="utf-8"?>
<p:tagLst xmlns:a="http://schemas.openxmlformats.org/drawingml/2006/main" xmlns:r="http://schemas.openxmlformats.org/officeDocument/2006/relationships" xmlns:p="http://schemas.openxmlformats.org/presentationml/2006/main">
  <p:tag name="TOP" val="85,19055"/>
  <p:tag name="LEFT" val="54,75"/>
  <p:tag name="WIDTH" val="850,4999"/>
  <p:tag name="HEIGHT" val="27,09669"/>
</p:tagLst>
</file>

<file path=ppt/tags/tag99.xml><?xml version="1.0" encoding="utf-8"?>
<p:tagLst xmlns:a="http://schemas.openxmlformats.org/drawingml/2006/main" xmlns:r="http://schemas.openxmlformats.org/officeDocument/2006/relationships" xmlns:p="http://schemas.openxmlformats.org/presentationml/2006/main">
  <p:tag name="TOP" val="31,74803"/>
  <p:tag name="LEFT" val="54,70866"/>
  <p:tag name="WIDTH" val="850,3937"/>
  <p:tag name="HEIGHT" val="53,29134"/>
</p:tagLst>
</file>

<file path=ppt/theme/theme1.xml><?xml version="1.0" encoding="utf-8"?>
<a:theme xmlns:a="http://schemas.openxmlformats.org/drawingml/2006/main" name="Getinge Master 16:9">
  <a:themeElements>
    <a:clrScheme name="Getinge Corporate Design Colors">
      <a:dk1>
        <a:srgbClr val="595857"/>
      </a:dk1>
      <a:lt1>
        <a:srgbClr val="FFFFFF"/>
      </a:lt1>
      <a:dk2>
        <a:srgbClr val="18274A"/>
      </a:dk2>
      <a:lt2>
        <a:srgbClr val="E9E4E3"/>
      </a:lt2>
      <a:accent1>
        <a:srgbClr val="18274A"/>
      </a:accent1>
      <a:accent2>
        <a:srgbClr val="495A6B"/>
      </a:accent2>
      <a:accent3>
        <a:srgbClr val="8B7E79"/>
      </a:accent3>
      <a:accent4>
        <a:srgbClr val="BFB1AC"/>
      </a:accent4>
      <a:accent5>
        <a:srgbClr val="D4CAC8"/>
      </a:accent5>
      <a:accent6>
        <a:srgbClr val="E9E4E3"/>
      </a:accent6>
      <a:hlink>
        <a:srgbClr val="18274A"/>
      </a:hlink>
      <a:folHlink>
        <a:srgbClr val="595857"/>
      </a:folHlink>
    </a:clrScheme>
    <a:fontScheme name="Getin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6350" cap="flat" cmpd="sng" algn="ctr">
          <a:noFill/>
          <a:prstDash val="solid"/>
          <a:miter lim="800000"/>
        </a:ln>
        <a:effectLst/>
        <a:extLst/>
      </a:spPr>
      <a:bodyPr lIns="36000" tIns="36000" rIns="36000" bIns="36000"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vert="horz" wrap="square" lIns="36000" tIns="36000" rIns="36000" bIns="36000" rtlCol="0">
        <a:noAutofit/>
      </a:bodyPr>
      <a:lstStyle>
        <a:defPPr>
          <a:spcBef>
            <a:spcPts val="600"/>
          </a:spcBef>
          <a:defRPr sz="1600" dirty="0" err="1" smtClean="0"/>
        </a:defPPr>
      </a:lstStyle>
    </a:txDef>
  </a:objectDefaults>
  <a:extraClrSchemeLst/>
  <a:custClrLst>
    <a:custClr name="Ocean">
      <a:srgbClr val="31B7BC"/>
    </a:custClr>
    <a:custClr name="Ocean 70%">
      <a:srgbClr val="6FCDD0"/>
    </a:custClr>
    <a:custClr name="Ocean 40%">
      <a:srgbClr val="ADE2E4"/>
    </a:custClr>
    <a:custClr name="Poppy">
      <a:srgbClr val="E94F35"/>
    </a:custClr>
    <a:custClr name="Poppy 70%">
      <a:srgbClr val="F08472"/>
    </a:custClr>
    <a:custClr name="Poppy 40%">
      <a:srgbClr val="F6B9AE"/>
    </a:custClr>
    <a:custClr name="Sun">
      <a:srgbClr val="F39200"/>
    </a:custClr>
    <a:custClr name="Sun 70%">
      <a:srgbClr val="F7B34D"/>
    </a:custClr>
    <a:custClr name="Sun 40%">
      <a:srgbClr val="FAD399"/>
    </a:custClr>
    <a:custClr name="Grass">
      <a:srgbClr val="94B654"/>
    </a:custClr>
    <a:custClr name="Grass 70%">
      <a:srgbClr val="B4CC87"/>
    </a:custClr>
    <a:custClr name="Grass 40%">
      <a:srgbClr val="D4E2BB"/>
    </a:custClr>
  </a:custClrLst>
  <a:extLst>
    <a:ext uri="{05A4C25C-085E-4340-85A3-A5531E510DB2}">
      <thm15:themeFamily xmlns:thm15="http://schemas.microsoft.com/office/thememl/2012/main" name="Getinge_16-9.potx" id="{544343AC-B130-4A73-92A9-99C1982EE9B1}" vid="{183513C4-D25C-4B35-BA61-94C3C986D7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B870EB15CF6A4586885B54F4E33052" ma:contentTypeVersion="12" ma:contentTypeDescription="Create a new document." ma:contentTypeScope="" ma:versionID="cf9d805f594d9f4aca4c87112edc90b4">
  <xsd:schema xmlns:xsd="http://www.w3.org/2001/XMLSchema" xmlns:xs="http://www.w3.org/2001/XMLSchema" xmlns:p="http://schemas.microsoft.com/office/2006/metadata/properties" xmlns:ns2="ed08710d-11da-4334-a535-54f9348375ed" xmlns:ns3="b9dfaf44-9322-4677-b971-ded66c30ec69" targetNamespace="http://schemas.microsoft.com/office/2006/metadata/properties" ma:root="true" ma:fieldsID="3fd1567c6ee55cf10fa9e04c44b5da4d" ns2:_="" ns3:_="">
    <xsd:import namespace="ed08710d-11da-4334-a535-54f9348375ed"/>
    <xsd:import namespace="b9dfaf44-9322-4677-b971-ded66c30ec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08710d-11da-4334-a535-54f934837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dfaf44-9322-4677-b971-ded66c30ec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qs:outline xmlns:qs="urn:strategyCompass:quickSlide:basic:outlineOverview:2014">
  <qs:id>317</qs:id>
</qs:outline>
</file>

<file path=customXml/itemProps1.xml><?xml version="1.0" encoding="utf-8"?>
<ds:datastoreItem xmlns:ds="http://schemas.openxmlformats.org/officeDocument/2006/customXml" ds:itemID="{F4D74449-D7DB-4ED1-9C3F-08E4D537E4EB}">
  <ds:schemaRefs>
    <ds:schemaRef ds:uri="http://schemas.microsoft.com/office/2006/documentManagement/types"/>
    <ds:schemaRef ds:uri="http://schemas.openxmlformats.org/package/2006/metadata/core-properties"/>
    <ds:schemaRef ds:uri="http://www.w3.org/XML/1998/namespace"/>
    <ds:schemaRef ds:uri="http://purl.org/dc/elements/1.1/"/>
    <ds:schemaRef ds:uri="b9dfaf44-9322-4677-b971-ded66c30ec69"/>
    <ds:schemaRef ds:uri="http://schemas.microsoft.com/office/2006/metadata/properties"/>
    <ds:schemaRef ds:uri="http://purl.org/dc/terms/"/>
    <ds:schemaRef ds:uri="http://schemas.microsoft.com/office/infopath/2007/PartnerControls"/>
    <ds:schemaRef ds:uri="ed08710d-11da-4334-a535-54f9348375ed"/>
    <ds:schemaRef ds:uri="http://purl.org/dc/dcmitype/"/>
  </ds:schemaRefs>
</ds:datastoreItem>
</file>

<file path=customXml/itemProps2.xml><?xml version="1.0" encoding="utf-8"?>
<ds:datastoreItem xmlns:ds="http://schemas.openxmlformats.org/officeDocument/2006/customXml" ds:itemID="{5EDC3937-BD18-43B6-9A35-201E904C3EAE}">
  <ds:schemaRefs>
    <ds:schemaRef ds:uri="b9dfaf44-9322-4677-b971-ded66c30ec69"/>
    <ds:schemaRef ds:uri="ed08710d-11da-4334-a535-54f9348375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086235-ECC4-4178-A14A-552C7BBDF3BE}">
  <ds:schemaRefs>
    <ds:schemaRef ds:uri="http://schemas.microsoft.com/sharepoint/v3/contenttype/forms"/>
  </ds:schemaRefs>
</ds:datastoreItem>
</file>

<file path=customXml/itemProps4.xml><?xml version="1.0" encoding="utf-8"?>
<ds:datastoreItem xmlns:ds="http://schemas.openxmlformats.org/officeDocument/2006/customXml" ds:itemID="{8AB45510-1299-4021-A4AA-2E7DA1F42B9B}">
  <ds:schemaRefs>
    <ds:schemaRef ds:uri="urn:strategyCompass:quickSlide:basic:outlineOverview:2014"/>
  </ds:schemaRefs>
</ds:datastoreItem>
</file>

<file path=docProps/app.xml><?xml version="1.0" encoding="utf-8"?>
<Properties xmlns="http://schemas.openxmlformats.org/officeDocument/2006/extended-properties" xmlns:vt="http://schemas.openxmlformats.org/officeDocument/2006/docPropsVTypes">
  <Template>Getinge_16-9</Template>
  <TotalTime>0</TotalTime>
  <Words>3831</Words>
  <Application>Microsoft Office PowerPoint</Application>
  <PresentationFormat>Breitbild</PresentationFormat>
  <Paragraphs>737</Paragraphs>
  <Slides>55</Slides>
  <Notes>52</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3</vt:i4>
      </vt:variant>
      <vt:variant>
        <vt:lpstr>Folientitel</vt:lpstr>
      </vt:variant>
      <vt:variant>
        <vt:i4>55</vt:i4>
      </vt:variant>
    </vt:vector>
  </HeadingPairs>
  <TitlesOfParts>
    <vt:vector size="65" baseType="lpstr">
      <vt:lpstr>ＭＳ Ｐゴシック</vt:lpstr>
      <vt:lpstr>Arial</vt:lpstr>
      <vt:lpstr>Arial (body)</vt:lpstr>
      <vt:lpstr>Calibri</vt:lpstr>
      <vt:lpstr>Times New Roman</vt:lpstr>
      <vt:lpstr>Wingdings</vt:lpstr>
      <vt:lpstr>Getinge Master 16:9</vt:lpstr>
      <vt:lpstr>think-cell Slide</vt:lpstr>
      <vt:lpstr>Photo Editor Photo</vt:lpstr>
      <vt:lpstr>Bitmap Image</vt:lpstr>
      <vt:lpstr>User Training</vt:lpstr>
      <vt:lpstr>Table of Contents</vt:lpstr>
      <vt:lpstr>Cardiohelp System Overview</vt:lpstr>
      <vt:lpstr>Cardiohelp System Overview</vt:lpstr>
      <vt:lpstr>Connections and Components</vt:lpstr>
      <vt:lpstr>Cardiohelp Connections and components</vt:lpstr>
      <vt:lpstr>Cardiohelp Connections and components</vt:lpstr>
      <vt:lpstr>Cardiohelp Connections and components</vt:lpstr>
      <vt:lpstr>Cardiohelp Connections and components</vt:lpstr>
      <vt:lpstr>Cardiohelp Connections and components</vt:lpstr>
      <vt:lpstr>Cardiohelp Connections and components</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HLS Module Advanced</vt:lpstr>
      <vt:lpstr>Disposables: Sets with Quadrox-iR</vt:lpstr>
      <vt:lpstr>Disposables: HLS Module Advanced</vt:lpstr>
      <vt:lpstr>Cardiac Intervention Set – CI Set</vt:lpstr>
      <vt:lpstr>Cardiac Intervention Set – ODP Set</vt:lpstr>
      <vt:lpstr>Controls</vt:lpstr>
      <vt:lpstr>Controls</vt:lpstr>
      <vt:lpstr>Controls</vt:lpstr>
      <vt:lpstr>Controls</vt:lpstr>
      <vt:lpstr>Controls</vt:lpstr>
      <vt:lpstr>Controls</vt:lpstr>
      <vt:lpstr>Controls</vt:lpstr>
      <vt:lpstr>Controls</vt:lpstr>
      <vt:lpstr>Controls</vt:lpstr>
      <vt:lpstr>Controls</vt:lpstr>
      <vt:lpstr>Controls</vt:lpstr>
      <vt:lpstr>Controls</vt:lpstr>
      <vt:lpstr>Controls</vt:lpstr>
      <vt:lpstr>Controls</vt:lpstr>
      <vt:lpstr>Controls</vt:lpstr>
      <vt:lpstr>Cardiohelp Set-up &amp; Priming</vt:lpstr>
      <vt:lpstr>Patient Safety Mechanisms</vt:lpstr>
      <vt:lpstr>Patient Safety Mechanisms</vt:lpstr>
      <vt:lpstr>Patient Safety Mechanisms</vt:lpstr>
      <vt:lpstr>Patient Safety Mechanisms</vt:lpstr>
      <vt:lpstr>Transport</vt:lpstr>
      <vt:lpstr>Transport</vt:lpstr>
      <vt:lpstr>Transport</vt:lpstr>
      <vt:lpstr>Transport</vt:lpstr>
      <vt:lpstr>Cleaning</vt:lpstr>
      <vt:lpstr>Cleaning</vt:lpstr>
      <vt:lpstr>PowerPoint-Präsentation</vt:lpstr>
    </vt:vector>
  </TitlesOfParts>
  <Manager>Tine Søderberg</Manager>
  <Company>Maquet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Johnson</dc:creator>
  <cp:lastModifiedBy>Tamara Uhl</cp:lastModifiedBy>
  <cp:revision>61</cp:revision>
  <cp:lastPrinted>2020-07-24T13:51:51Z</cp:lastPrinted>
  <dcterms:created xsi:type="dcterms:W3CDTF">2014-09-03T15:23:27Z</dcterms:created>
  <dcterms:modified xsi:type="dcterms:W3CDTF">2021-05-17T08:29:45Z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0x010100AAB870EB15CF6A4586885B54F4E33052</vt:lpwstr>
  </property>
  <property fmtid="{D5CDD505-2E9C-101B-9397-08002B2CF9AE}" pid="3" name="eDOCS AutoSave">
    <vt:lpwstr>20210517095200670</vt:lpwstr>
  </property>
</Properties>
</file>