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14"/>
  </p:notesMasterIdLst>
  <p:handoutMasterIdLst>
    <p:handoutMasterId r:id="rId15"/>
  </p:handoutMasterIdLst>
  <p:sldIdLst>
    <p:sldId id="274" r:id="rId2"/>
    <p:sldId id="265" r:id="rId3"/>
    <p:sldId id="273" r:id="rId4"/>
    <p:sldId id="267" r:id="rId5"/>
    <p:sldId id="268" r:id="rId6"/>
    <p:sldId id="275" r:id="rId7"/>
    <p:sldId id="277" r:id="rId8"/>
    <p:sldId id="270" r:id="rId9"/>
    <p:sldId id="271" r:id="rId10"/>
    <p:sldId id="272" r:id="rId11"/>
    <p:sldId id="261" r:id="rId12"/>
    <p:sldId id="262" r:id="rId13"/>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eur" initials="M"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4611EC-F981-42F5-9466-AEAFB1DBAE39}" v="1" dt="2024-11-19T03:14:31.9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75" autoAdjust="0"/>
    <p:restoredTop sz="96357" autoAdjust="0"/>
  </p:normalViewPr>
  <p:slideViewPr>
    <p:cSldViewPr snapToGrid="0" showGuides="1">
      <p:cViewPr varScale="1">
        <p:scale>
          <a:sx n="72" d="100"/>
          <a:sy n="72" d="100"/>
        </p:scale>
        <p:origin x="1374" y="72"/>
      </p:cViewPr>
      <p:guideLst>
        <p:guide orient="horz" pos="2160"/>
        <p:guide pos="3840"/>
      </p:guideLst>
    </p:cSldViewPr>
  </p:slideViewPr>
  <p:notesTextViewPr>
    <p:cViewPr>
      <p:scale>
        <a:sx n="1" d="1"/>
        <a:sy n="1" d="1"/>
      </p:scale>
      <p:origin x="0" y="0"/>
    </p:cViewPr>
  </p:notesTextViewPr>
  <p:sorterViewPr>
    <p:cViewPr varScale="1">
      <p:scale>
        <a:sx n="140" d="100"/>
        <a:sy n="140" d="100"/>
      </p:scale>
      <p:origin x="0" y="0"/>
    </p:cViewPr>
  </p:sorterViewPr>
  <p:notesViewPr>
    <p:cSldViewPr snapToGrid="0" showGuides="1">
      <p:cViewPr varScale="1">
        <p:scale>
          <a:sx n="117" d="100"/>
          <a:sy n="117" d="100"/>
        </p:scale>
        <p:origin x="3072"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FB8D0E-4053-431A-B8E3-715C63B8D349}"/>
              </a:ext>
            </a:extLst>
          </p:cNvPr>
          <p:cNvSpPr>
            <a:spLocks noGrp="1"/>
          </p:cNvSpPr>
          <p:nvPr>
            <p:ph type="hdr" sz="quarter"/>
          </p:nvPr>
        </p:nvSpPr>
        <p:spPr>
          <a:xfrm>
            <a:off x="0" y="0"/>
            <a:ext cx="2612571" cy="458788"/>
          </a:xfrm>
          <a:prstGeom prst="rect">
            <a:avLst/>
          </a:prstGeom>
        </p:spPr>
        <p:txBody>
          <a:bodyPr vert="horz" lIns="91440" tIns="45720" rIns="91440" bIns="45720" rtlCol="0"/>
          <a:lstStyle>
            <a:lvl1pPr algn="l">
              <a:defRPr sz="1200"/>
            </a:lvl1pPr>
          </a:lstStyle>
          <a:p>
            <a:endParaRPr lang="en-US" sz="1000" dirty="0"/>
          </a:p>
        </p:txBody>
      </p:sp>
      <p:sp>
        <p:nvSpPr>
          <p:cNvPr id="3" name="Date Placeholder 2">
            <a:extLst>
              <a:ext uri="{FF2B5EF4-FFF2-40B4-BE49-F238E27FC236}">
                <a16:creationId xmlns:a16="http://schemas.microsoft.com/office/drawing/2014/main" id="{4E3A7CD0-D27C-48B0-8027-9C8876D5C8FF}"/>
              </a:ext>
            </a:extLst>
          </p:cNvPr>
          <p:cNvSpPr>
            <a:spLocks noGrp="1"/>
          </p:cNvSpPr>
          <p:nvPr>
            <p:ph type="dt" sz="quarter" idx="1"/>
          </p:nvPr>
        </p:nvSpPr>
        <p:spPr>
          <a:xfrm>
            <a:off x="4125685" y="0"/>
            <a:ext cx="2730727" cy="458788"/>
          </a:xfrm>
          <a:prstGeom prst="rect">
            <a:avLst/>
          </a:prstGeom>
        </p:spPr>
        <p:txBody>
          <a:bodyPr vert="horz" lIns="91440" tIns="45720" rIns="91440" bIns="45720" rtlCol="0"/>
          <a:lstStyle>
            <a:lvl1pPr algn="r">
              <a:defRPr sz="1200"/>
            </a:lvl1pPr>
          </a:lstStyle>
          <a:p>
            <a:fld id="{1E9BBD7F-E87C-4D5B-84DA-2F37CC44F185}" type="datetimeFigureOut">
              <a:rPr lang="en-US" sz="1000" smtClean="0"/>
              <a:t>11/19/2024</a:t>
            </a:fld>
            <a:endParaRPr lang="en-US" sz="1000" dirty="0"/>
          </a:p>
        </p:txBody>
      </p:sp>
      <p:sp>
        <p:nvSpPr>
          <p:cNvPr id="4" name="Footer Placeholder 3">
            <a:extLst>
              <a:ext uri="{FF2B5EF4-FFF2-40B4-BE49-F238E27FC236}">
                <a16:creationId xmlns:a16="http://schemas.microsoft.com/office/drawing/2014/main" id="{DCFCF483-1D2B-4799-84AB-AE11BBAA3E46}"/>
              </a:ext>
            </a:extLst>
          </p:cNvPr>
          <p:cNvSpPr>
            <a:spLocks noGrp="1"/>
          </p:cNvSpPr>
          <p:nvPr>
            <p:ph type="ftr" sz="quarter" idx="2"/>
          </p:nvPr>
        </p:nvSpPr>
        <p:spPr>
          <a:xfrm>
            <a:off x="0" y="8685213"/>
            <a:ext cx="2612571" cy="458787"/>
          </a:xfrm>
          <a:prstGeom prst="rect">
            <a:avLst/>
          </a:prstGeom>
        </p:spPr>
        <p:txBody>
          <a:bodyPr vert="horz" lIns="91440" tIns="45720" rIns="91440" bIns="45720" rtlCol="0" anchor="b"/>
          <a:lstStyle>
            <a:lvl1pPr algn="l">
              <a:defRPr sz="1200"/>
            </a:lvl1pPr>
          </a:lstStyle>
          <a:p>
            <a:endParaRPr lang="en-US" sz="1000" dirty="0"/>
          </a:p>
        </p:txBody>
      </p:sp>
      <p:sp>
        <p:nvSpPr>
          <p:cNvPr id="5" name="Slide Number Placeholder 4">
            <a:extLst>
              <a:ext uri="{FF2B5EF4-FFF2-40B4-BE49-F238E27FC236}">
                <a16:creationId xmlns:a16="http://schemas.microsoft.com/office/drawing/2014/main" id="{98A4B3EF-9BBD-4B14-8B6B-B9875FFE6508}"/>
              </a:ext>
            </a:extLst>
          </p:cNvPr>
          <p:cNvSpPr>
            <a:spLocks noGrp="1"/>
          </p:cNvSpPr>
          <p:nvPr>
            <p:ph type="sldNum" sz="quarter" idx="3"/>
          </p:nvPr>
        </p:nvSpPr>
        <p:spPr>
          <a:xfrm>
            <a:off x="4125685" y="8685213"/>
            <a:ext cx="2730727" cy="458787"/>
          </a:xfrm>
          <a:prstGeom prst="rect">
            <a:avLst/>
          </a:prstGeom>
        </p:spPr>
        <p:txBody>
          <a:bodyPr vert="horz" lIns="91440" tIns="45720" rIns="91440" bIns="45720" rtlCol="0" anchor="b"/>
          <a:lstStyle>
            <a:lvl1pPr algn="r">
              <a:defRPr sz="1200"/>
            </a:lvl1pPr>
          </a:lstStyle>
          <a:p>
            <a:fld id="{EB2DDBF9-5C9B-473C-B52F-89A8EDE9AC63}" type="slidenum">
              <a:rPr lang="en-US" sz="1000" smtClean="0"/>
              <a:t>‹#›</a:t>
            </a:fld>
            <a:endParaRPr lang="en-US" sz="1000" dirty="0"/>
          </a:p>
        </p:txBody>
      </p:sp>
      <p:pic>
        <p:nvPicPr>
          <p:cNvPr id="6" name="Graphic 5">
            <a:extLst>
              <a:ext uri="{FF2B5EF4-FFF2-40B4-BE49-F238E27FC236}">
                <a16:creationId xmlns:a16="http://schemas.microsoft.com/office/drawing/2014/main" id="{6F43B242-8F36-4774-BE21-AD5D709CBE0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37996" y="8841864"/>
            <a:ext cx="982007" cy="145483"/>
          </a:xfrm>
          <a:prstGeom prst="rect">
            <a:avLst/>
          </a:prstGeom>
        </p:spPr>
      </p:pic>
    </p:spTree>
    <p:extLst>
      <p:ext uri="{BB962C8B-B14F-4D97-AF65-F5344CB8AC3E}">
        <p14:creationId xmlns:p14="http://schemas.microsoft.com/office/powerpoint/2010/main" val="23288109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748643" cy="458788"/>
          </a:xfrm>
          <a:prstGeom prst="rect">
            <a:avLst/>
          </a:prstGeom>
        </p:spPr>
        <p:txBody>
          <a:bodyPr vert="horz" lIns="91440" tIns="45720" rIns="91440" bIns="45720" rtlCol="0"/>
          <a:lstStyle>
            <a:lvl1pPr algn="l">
              <a:defRPr sz="1000"/>
            </a:lvl1pPr>
          </a:lstStyle>
          <a:p>
            <a:endParaRPr lang="en-US" dirty="0"/>
          </a:p>
        </p:txBody>
      </p:sp>
      <p:sp>
        <p:nvSpPr>
          <p:cNvPr id="3" name="Date Placeholder 2"/>
          <p:cNvSpPr>
            <a:spLocks noGrp="1"/>
          </p:cNvSpPr>
          <p:nvPr>
            <p:ph type="dt" idx="1"/>
          </p:nvPr>
        </p:nvSpPr>
        <p:spPr>
          <a:xfrm>
            <a:off x="4147457" y="0"/>
            <a:ext cx="2708956" cy="458788"/>
          </a:xfrm>
          <a:prstGeom prst="rect">
            <a:avLst/>
          </a:prstGeom>
        </p:spPr>
        <p:txBody>
          <a:bodyPr vert="horz" lIns="91440" tIns="45720" rIns="91440" bIns="45720" rtlCol="0"/>
          <a:lstStyle>
            <a:lvl1pPr algn="r">
              <a:defRPr sz="1000"/>
            </a:lvl1pPr>
          </a:lstStyle>
          <a:p>
            <a:fld id="{1A266A4F-91A0-4919-BC8C-42B666F37B80}" type="datetimeFigureOut">
              <a:rPr lang="en-US" smtClean="0"/>
              <a:pPr/>
              <a:t>11/19/2024</a:t>
            </a:fld>
            <a:endParaRPr lang="en-US" dirty="0"/>
          </a:p>
        </p:txBody>
      </p:sp>
      <p:sp>
        <p:nvSpPr>
          <p:cNvPr id="4" name="Slide Image Placeholder 3"/>
          <p:cNvSpPr>
            <a:spLocks noGrp="1" noRot="1" noChangeAspect="1"/>
          </p:cNvSpPr>
          <p:nvPr>
            <p:ph type="sldImg" idx="2"/>
          </p:nvPr>
        </p:nvSpPr>
        <p:spPr>
          <a:xfrm>
            <a:off x="685800" y="1143000"/>
            <a:ext cx="4158343" cy="2339068"/>
          </a:xfrm>
          <a:prstGeom prst="rect">
            <a:avLst/>
          </a:prstGeom>
          <a:noFill/>
          <a:ln w="12700">
            <a:solidFill>
              <a:schemeClr val="bg2"/>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652157"/>
            <a:ext cx="5486400" cy="4550229"/>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p:txBody>
      </p:sp>
      <p:sp>
        <p:nvSpPr>
          <p:cNvPr id="6" name="Footer Placeholder 5"/>
          <p:cNvSpPr>
            <a:spLocks noGrp="1"/>
          </p:cNvSpPr>
          <p:nvPr>
            <p:ph type="ftr" sz="quarter" idx="4"/>
          </p:nvPr>
        </p:nvSpPr>
        <p:spPr>
          <a:xfrm>
            <a:off x="0" y="8685213"/>
            <a:ext cx="2748643" cy="458787"/>
          </a:xfrm>
          <a:prstGeom prst="rect">
            <a:avLst/>
          </a:prstGeom>
        </p:spPr>
        <p:txBody>
          <a:bodyPr vert="horz" lIns="91440" tIns="45720" rIns="91440" bIns="45720" rtlCol="0" anchor="b"/>
          <a:lstStyle>
            <a:lvl1pPr algn="l">
              <a:defRPr sz="1000"/>
            </a:lvl1pPr>
          </a:lstStyle>
          <a:p>
            <a:endParaRPr lang="en-US" dirty="0"/>
          </a:p>
        </p:txBody>
      </p:sp>
      <p:sp>
        <p:nvSpPr>
          <p:cNvPr id="7" name="Slide Number Placeholder 6"/>
          <p:cNvSpPr>
            <a:spLocks noGrp="1"/>
          </p:cNvSpPr>
          <p:nvPr>
            <p:ph type="sldNum" sz="quarter" idx="5"/>
          </p:nvPr>
        </p:nvSpPr>
        <p:spPr>
          <a:xfrm>
            <a:off x="4147457" y="8685213"/>
            <a:ext cx="2708956" cy="458787"/>
          </a:xfrm>
          <a:prstGeom prst="rect">
            <a:avLst/>
          </a:prstGeom>
        </p:spPr>
        <p:txBody>
          <a:bodyPr vert="horz" lIns="91440" tIns="45720" rIns="91440" bIns="45720" rtlCol="0" anchor="b"/>
          <a:lstStyle>
            <a:lvl1pPr algn="r">
              <a:defRPr sz="1000"/>
            </a:lvl1pPr>
          </a:lstStyle>
          <a:p>
            <a:fld id="{51CF3995-A0E4-472D-BBAC-D95090DBD551}" type="slidenum">
              <a:rPr lang="en-US" smtClean="0"/>
              <a:pPr/>
              <a:t>‹#›</a:t>
            </a:fld>
            <a:endParaRPr lang="en-US" dirty="0"/>
          </a:p>
        </p:txBody>
      </p:sp>
      <p:pic>
        <p:nvPicPr>
          <p:cNvPr id="8" name="Graphic 7">
            <a:extLst>
              <a:ext uri="{FF2B5EF4-FFF2-40B4-BE49-F238E27FC236}">
                <a16:creationId xmlns:a16="http://schemas.microsoft.com/office/drawing/2014/main" id="{31B9EE4C-9F6C-4A27-B96F-37CC6C181F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37996" y="8841864"/>
            <a:ext cx="982007" cy="145483"/>
          </a:xfrm>
          <a:prstGeom prst="rect">
            <a:avLst/>
          </a:prstGeom>
        </p:spPr>
      </p:pic>
    </p:spTree>
    <p:extLst>
      <p:ext uri="{BB962C8B-B14F-4D97-AF65-F5344CB8AC3E}">
        <p14:creationId xmlns:p14="http://schemas.microsoft.com/office/powerpoint/2010/main" val="2163638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4157663" cy="2338388"/>
          </a:xfrm>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51CF3995-A0E4-472D-BBAC-D95090DBD551}" type="slidenum">
              <a:rPr lang="en-US" smtClean="0"/>
              <a:pPr/>
              <a:t>1</a:t>
            </a:fld>
            <a:endParaRPr lang="en-US" dirty="0"/>
          </a:p>
        </p:txBody>
      </p:sp>
    </p:spTree>
    <p:extLst>
      <p:ext uri="{BB962C8B-B14F-4D97-AF65-F5344CB8AC3E}">
        <p14:creationId xmlns:p14="http://schemas.microsoft.com/office/powerpoint/2010/main" val="89055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4157663" cy="23383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CF3995-A0E4-472D-BBAC-D95090DBD551}" type="slidenum">
              <a:rPr lang="en-GB" smtClean="0"/>
              <a:pPr/>
              <a:t>11</a:t>
            </a:fld>
            <a:endParaRPr lang="en-GB" dirty="0"/>
          </a:p>
        </p:txBody>
      </p:sp>
    </p:spTree>
    <p:extLst>
      <p:ext uri="{BB962C8B-B14F-4D97-AF65-F5344CB8AC3E}">
        <p14:creationId xmlns:p14="http://schemas.microsoft.com/office/powerpoint/2010/main" val="2951654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4157663" cy="2338388"/>
          </a:xfrm>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51CF3995-A0E4-472D-BBAC-D95090DBD551}" type="slidenum">
              <a:rPr lang="en-US" smtClean="0"/>
              <a:pPr/>
              <a:t>2</a:t>
            </a:fld>
            <a:endParaRPr lang="en-US" dirty="0"/>
          </a:p>
        </p:txBody>
      </p:sp>
    </p:spTree>
    <p:extLst>
      <p:ext uri="{BB962C8B-B14F-4D97-AF65-F5344CB8AC3E}">
        <p14:creationId xmlns:p14="http://schemas.microsoft.com/office/powerpoint/2010/main" val="2242166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4157663" cy="2338388"/>
          </a:xfrm>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51CF3995-A0E4-472D-BBAC-D95090DBD551}" type="slidenum">
              <a:rPr lang="en-US" smtClean="0"/>
              <a:pPr/>
              <a:t>3</a:t>
            </a:fld>
            <a:endParaRPr lang="en-US" dirty="0"/>
          </a:p>
        </p:txBody>
      </p:sp>
    </p:spTree>
    <p:extLst>
      <p:ext uri="{BB962C8B-B14F-4D97-AF65-F5344CB8AC3E}">
        <p14:creationId xmlns:p14="http://schemas.microsoft.com/office/powerpoint/2010/main" val="735888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4157663" cy="2338388"/>
          </a:xfrm>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51CF3995-A0E4-472D-BBAC-D95090DBD551}" type="slidenum">
              <a:rPr lang="en-US" smtClean="0"/>
              <a:pPr/>
              <a:t>4</a:t>
            </a:fld>
            <a:endParaRPr lang="en-US" dirty="0"/>
          </a:p>
        </p:txBody>
      </p:sp>
    </p:spTree>
    <p:extLst>
      <p:ext uri="{BB962C8B-B14F-4D97-AF65-F5344CB8AC3E}">
        <p14:creationId xmlns:p14="http://schemas.microsoft.com/office/powerpoint/2010/main" val="4045143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4157663" cy="2338388"/>
          </a:xfrm>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51CF3995-A0E4-472D-BBAC-D95090DBD551}" type="slidenum">
              <a:rPr lang="en-US" smtClean="0"/>
              <a:pPr/>
              <a:t>6</a:t>
            </a:fld>
            <a:endParaRPr lang="en-US" dirty="0"/>
          </a:p>
        </p:txBody>
      </p:sp>
    </p:spTree>
    <p:extLst>
      <p:ext uri="{BB962C8B-B14F-4D97-AF65-F5344CB8AC3E}">
        <p14:creationId xmlns:p14="http://schemas.microsoft.com/office/powerpoint/2010/main" val="1053215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4157663" cy="2338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CF3995-A0E4-472D-BBAC-D95090DBD551}" type="slidenum">
              <a:rPr lang="en-US" smtClean="0"/>
              <a:pPr/>
              <a:t>7</a:t>
            </a:fld>
            <a:endParaRPr lang="en-US" dirty="0"/>
          </a:p>
        </p:txBody>
      </p:sp>
    </p:spTree>
    <p:extLst>
      <p:ext uri="{BB962C8B-B14F-4D97-AF65-F5344CB8AC3E}">
        <p14:creationId xmlns:p14="http://schemas.microsoft.com/office/powerpoint/2010/main" val="2671265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4157663" cy="2338388"/>
          </a:xfrm>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51CF3995-A0E4-472D-BBAC-D95090DBD551}" type="slidenum">
              <a:rPr lang="en-US" smtClean="0"/>
              <a:pPr/>
              <a:t>8</a:t>
            </a:fld>
            <a:endParaRPr lang="en-US" dirty="0"/>
          </a:p>
        </p:txBody>
      </p:sp>
    </p:spTree>
    <p:extLst>
      <p:ext uri="{BB962C8B-B14F-4D97-AF65-F5344CB8AC3E}">
        <p14:creationId xmlns:p14="http://schemas.microsoft.com/office/powerpoint/2010/main" val="448332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4157663" cy="2338388"/>
          </a:xfrm>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51CF3995-A0E4-472D-BBAC-D95090DBD551}" type="slidenum">
              <a:rPr lang="en-US" smtClean="0"/>
              <a:pPr/>
              <a:t>9</a:t>
            </a:fld>
            <a:endParaRPr lang="en-US" dirty="0"/>
          </a:p>
        </p:txBody>
      </p:sp>
    </p:spTree>
    <p:extLst>
      <p:ext uri="{BB962C8B-B14F-4D97-AF65-F5344CB8AC3E}">
        <p14:creationId xmlns:p14="http://schemas.microsoft.com/office/powerpoint/2010/main" val="1658706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4157663" cy="2338388"/>
          </a:xfrm>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51CF3995-A0E4-472D-BBAC-D95090DBD551}" type="slidenum">
              <a:rPr lang="en-US" smtClean="0"/>
              <a:pPr/>
              <a:t>10</a:t>
            </a:fld>
            <a:endParaRPr lang="en-US" dirty="0"/>
          </a:p>
        </p:txBody>
      </p:sp>
    </p:spTree>
    <p:extLst>
      <p:ext uri="{BB962C8B-B14F-4D97-AF65-F5344CB8AC3E}">
        <p14:creationId xmlns:p14="http://schemas.microsoft.com/office/powerpoint/2010/main" val="1521861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1.xml.rels><?xml version="1.0" encoding="UTF-8" standalone="yes"?>
<Relationships xmlns="http://schemas.openxmlformats.org/package/2006/relationships"><Relationship Id="rId3" Type="http://schemas.openxmlformats.org/officeDocument/2006/relationships/hyperlink" Target="mailto:sales.nz@getinge.com" TargetMode="External"/><Relationship Id="rId2" Type="http://schemas.openxmlformats.org/officeDocument/2006/relationships/hyperlink" Target="mailto:sales.au@getinge.com"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1 - Start Blue graphic">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8401C8C-A456-4261-8F93-853B0BD72734}"/>
              </a:ext>
            </a:extLst>
          </p:cNvPr>
          <p:cNvSpPr>
            <a:spLocks noGrp="1"/>
          </p:cNvSpPr>
          <p:nvPr>
            <p:ph type="dt" sz="half" idx="10"/>
          </p:nvPr>
        </p:nvSpPr>
        <p:spPr/>
        <p:txBody>
          <a:bodyPr/>
          <a:lstStyle>
            <a:lvl1pPr>
              <a:defRPr>
                <a:solidFill>
                  <a:schemeClr val="tx1">
                    <a:alpha val="0"/>
                  </a:schemeClr>
                </a:solidFill>
              </a:defRPr>
            </a:lvl1pPr>
          </a:lstStyle>
          <a:p>
            <a:fld id="{605F23A2-44E2-4DDE-BECA-04A116B61092}" type="datetime4">
              <a:rPr lang="en-US" smtClean="0"/>
              <a:t>November 19, 2024</a:t>
            </a:fld>
            <a:endParaRPr lang="en-US" dirty="0"/>
          </a:p>
        </p:txBody>
      </p:sp>
      <p:sp>
        <p:nvSpPr>
          <p:cNvPr id="5" name="Footer Placeholder 4">
            <a:extLst>
              <a:ext uri="{FF2B5EF4-FFF2-40B4-BE49-F238E27FC236}">
                <a16:creationId xmlns:a16="http://schemas.microsoft.com/office/drawing/2014/main" id="{56B4AC11-F6C7-41FD-8DB6-8205E287EB98}"/>
              </a:ext>
            </a:extLst>
          </p:cNvPr>
          <p:cNvSpPr>
            <a:spLocks noGrp="1"/>
          </p:cNvSpPr>
          <p:nvPr>
            <p:ph type="ftr" sz="quarter" idx="11"/>
          </p:nvPr>
        </p:nvSpPr>
        <p:spPr/>
        <p:txBody>
          <a:bodyPr/>
          <a:lstStyle>
            <a:lvl1pPr>
              <a:defRPr>
                <a:solidFill>
                  <a:schemeClr val="tx1">
                    <a:alpha val="0"/>
                  </a:schemeClr>
                </a:solidFill>
              </a:defRPr>
            </a:lvl1pPr>
          </a:lstStyle>
          <a:p>
            <a:r>
              <a:rPr lang="en-US" dirty="0"/>
              <a:t>Getinge Lancer LSS - Laboratory Steam Sterilizer</a:t>
            </a:r>
          </a:p>
        </p:txBody>
      </p:sp>
      <p:sp>
        <p:nvSpPr>
          <p:cNvPr id="6" name="Slide Number Placeholder 5">
            <a:extLst>
              <a:ext uri="{FF2B5EF4-FFF2-40B4-BE49-F238E27FC236}">
                <a16:creationId xmlns:a16="http://schemas.microsoft.com/office/drawing/2014/main" id="{04C4F16F-87BC-44C0-9939-A638785C353B}"/>
              </a:ext>
            </a:extLst>
          </p:cNvPr>
          <p:cNvSpPr>
            <a:spLocks noGrp="1"/>
          </p:cNvSpPr>
          <p:nvPr>
            <p:ph type="sldNum" sz="quarter" idx="12"/>
          </p:nvPr>
        </p:nvSpPr>
        <p:spPr/>
        <p:txBody>
          <a:bodyPr/>
          <a:lstStyle>
            <a:lvl1pPr>
              <a:defRPr>
                <a:solidFill>
                  <a:schemeClr val="tx1">
                    <a:alpha val="0"/>
                  </a:schemeClr>
                </a:solidFill>
              </a:defRPr>
            </a:lvl1pPr>
          </a:lstStyle>
          <a:p>
            <a:fld id="{C2FE92B8-3297-49BF-866E-FDAA607BBC0B}" type="slidenum">
              <a:rPr lang="en-US" smtClean="0"/>
              <a:pPr/>
              <a:t>‹#›</a:t>
            </a:fld>
            <a:endParaRPr lang="en-US" dirty="0"/>
          </a:p>
        </p:txBody>
      </p:sp>
      <p:pic>
        <p:nvPicPr>
          <p:cNvPr id="9" name="Picture 8" descr="A picture containing chart&#10;&#10;Description automatically generated">
            <a:extLst>
              <a:ext uri="{FF2B5EF4-FFF2-40B4-BE49-F238E27FC236}">
                <a16:creationId xmlns:a16="http://schemas.microsoft.com/office/drawing/2014/main" id="{94CCA856-6CEE-4A59-8F1B-F51CCE2620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5039D8B-108B-488D-A0EE-320936379B64}"/>
              </a:ext>
            </a:extLst>
          </p:cNvPr>
          <p:cNvSpPr>
            <a:spLocks noGrp="1"/>
          </p:cNvSpPr>
          <p:nvPr>
            <p:ph type="ctrTitle" hasCustomPrompt="1"/>
          </p:nvPr>
        </p:nvSpPr>
        <p:spPr>
          <a:xfrm>
            <a:off x="696000" y="403200"/>
            <a:ext cx="6480000" cy="2660400"/>
          </a:xfrm>
        </p:spPr>
        <p:txBody>
          <a:bodyPr wrap="square" anchor="b">
            <a:noAutofit/>
          </a:bodyPr>
          <a:lstStyle>
            <a:lvl1pPr algn="l">
              <a:defRPr sz="4000">
                <a:solidFill>
                  <a:schemeClr val="bg1"/>
                </a:solidFill>
              </a:defRPr>
            </a:lvl1pPr>
          </a:lstStyle>
          <a:p>
            <a:r>
              <a:rPr lang="en-US" sz="4000" dirty="0"/>
              <a:t>Heading on maximum three lines</a:t>
            </a:r>
            <a:endParaRPr lang="en-US" dirty="0"/>
          </a:p>
        </p:txBody>
      </p:sp>
      <p:sp>
        <p:nvSpPr>
          <p:cNvPr id="3" name="Subtitle 2">
            <a:extLst>
              <a:ext uri="{FF2B5EF4-FFF2-40B4-BE49-F238E27FC236}">
                <a16:creationId xmlns:a16="http://schemas.microsoft.com/office/drawing/2014/main" id="{4F858067-B0BC-4C02-B878-122959920EFD}"/>
              </a:ext>
            </a:extLst>
          </p:cNvPr>
          <p:cNvSpPr>
            <a:spLocks noGrp="1"/>
          </p:cNvSpPr>
          <p:nvPr>
            <p:ph type="subTitle" idx="1" hasCustomPrompt="1"/>
          </p:nvPr>
        </p:nvSpPr>
        <p:spPr>
          <a:xfrm>
            <a:off x="696000" y="3571200"/>
            <a:ext cx="6480000" cy="360000"/>
          </a:xfrm>
        </p:spPr>
        <p:txBody>
          <a:bodyPr wrap="none" anchor="b" anchorCtr="0">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 on maximum one line</a:t>
            </a:r>
          </a:p>
        </p:txBody>
      </p:sp>
      <p:pic>
        <p:nvPicPr>
          <p:cNvPr id="7" name="Graphic 6">
            <a:extLst>
              <a:ext uri="{FF2B5EF4-FFF2-40B4-BE49-F238E27FC236}">
                <a16:creationId xmlns:a16="http://schemas.microsoft.com/office/drawing/2014/main" id="{9F16BB6D-5681-456C-BC11-9AC5ACA81652}"/>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260400" y="5943600"/>
            <a:ext cx="2235600" cy="331200"/>
          </a:xfrm>
          <a:prstGeom prst="rect">
            <a:avLst/>
          </a:prstGeom>
        </p:spPr>
      </p:pic>
      <p:sp>
        <p:nvSpPr>
          <p:cNvPr id="10" name="Text Placeholder 9">
            <a:extLst>
              <a:ext uri="{FF2B5EF4-FFF2-40B4-BE49-F238E27FC236}">
                <a16:creationId xmlns:a16="http://schemas.microsoft.com/office/drawing/2014/main" id="{5014ACE7-49BA-4376-B144-36FF3D3CCFBD}"/>
              </a:ext>
            </a:extLst>
          </p:cNvPr>
          <p:cNvSpPr>
            <a:spLocks noGrp="1"/>
          </p:cNvSpPr>
          <p:nvPr>
            <p:ph type="body" sz="quarter" idx="13" hasCustomPrompt="1"/>
          </p:nvPr>
        </p:nvSpPr>
        <p:spPr>
          <a:xfrm>
            <a:off x="695325" y="3934800"/>
            <a:ext cx="6480175" cy="230400"/>
          </a:xfrm>
        </p:spPr>
        <p:txBody>
          <a:bodyPr anchor="ctr" anchorCtr="0">
            <a:normAutofit/>
          </a:bodyPr>
          <a:lstStyle>
            <a:lvl1pPr marL="0" indent="0">
              <a:buFontTx/>
              <a:buNone/>
              <a:defRPr sz="1200">
                <a:solidFill>
                  <a:schemeClr val="bg1"/>
                </a:solidFill>
              </a:defRPr>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dirty="0"/>
              <a:t>Name and date</a:t>
            </a:r>
          </a:p>
        </p:txBody>
      </p:sp>
    </p:spTree>
    <p:extLst>
      <p:ext uri="{BB962C8B-B14F-4D97-AF65-F5344CB8AC3E}">
        <p14:creationId xmlns:p14="http://schemas.microsoft.com/office/powerpoint/2010/main" val="3308876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6 - Heading with 2 column bullet text snow 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A1E6D8-E1F1-4280-A066-6C2F248809F0}"/>
              </a:ext>
            </a:extLst>
          </p:cNvPr>
          <p:cNvSpPr/>
          <p:nvPr userDrawn="1"/>
        </p:nvSpPr>
        <p:spPr>
          <a:xfrm>
            <a:off x="0" y="0"/>
            <a:ext cx="12192000" cy="61658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CC5EDD42-E1EF-4CE7-815D-02CFBB24B793}"/>
              </a:ext>
            </a:extLst>
          </p:cNvPr>
          <p:cNvSpPr>
            <a:spLocks noGrp="1"/>
          </p:cNvSpPr>
          <p:nvPr>
            <p:ph type="title" hasCustomPrompt="1"/>
          </p:nvPr>
        </p:nvSpPr>
        <p:spPr/>
        <p:txBody>
          <a:bodyPr/>
          <a:lstStyle>
            <a:lvl1pPr>
              <a:lnSpc>
                <a:spcPct val="100000"/>
              </a:lnSpc>
              <a:defRPr/>
            </a:lvl1pPr>
          </a:lstStyle>
          <a:p>
            <a:r>
              <a:rPr lang="en-US" dirty="0"/>
              <a:t>Heading on maximum one line</a:t>
            </a:r>
          </a:p>
        </p:txBody>
      </p:sp>
      <p:sp>
        <p:nvSpPr>
          <p:cNvPr id="12" name="Text Placeholder 11">
            <a:extLst>
              <a:ext uri="{FF2B5EF4-FFF2-40B4-BE49-F238E27FC236}">
                <a16:creationId xmlns:a16="http://schemas.microsoft.com/office/drawing/2014/main" id="{90D26E02-77E8-4784-8AE0-A7F0D633EA2F}"/>
              </a:ext>
            </a:extLst>
          </p:cNvPr>
          <p:cNvSpPr>
            <a:spLocks noGrp="1"/>
          </p:cNvSpPr>
          <p:nvPr>
            <p:ph type="body" sz="quarter" idx="14" hasCustomPrompt="1"/>
          </p:nvPr>
        </p:nvSpPr>
        <p:spPr>
          <a:xfrm>
            <a:off x="695325" y="1091691"/>
            <a:ext cx="10801350" cy="345600"/>
          </a:xfrm>
        </p:spPr>
        <p:txBody>
          <a:bodyPr wrap="none"/>
          <a:lstStyle>
            <a:lvl1pPr marL="0" indent="0">
              <a:spcBef>
                <a:spcPts val="0"/>
              </a:spcBef>
              <a:buFontTx/>
              <a:buNone/>
              <a:defRPr sz="2000"/>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a:t>Sub-heading on maximum one line</a:t>
            </a:r>
            <a:endParaRPr lang="en-US" dirty="0"/>
          </a:p>
        </p:txBody>
      </p:sp>
      <p:sp>
        <p:nvSpPr>
          <p:cNvPr id="2" name="Date Placeholder 1">
            <a:extLst>
              <a:ext uri="{FF2B5EF4-FFF2-40B4-BE49-F238E27FC236}">
                <a16:creationId xmlns:a16="http://schemas.microsoft.com/office/drawing/2014/main" id="{FD6628D3-D18C-4AD1-B753-FCA1E24940D3}"/>
              </a:ext>
            </a:extLst>
          </p:cNvPr>
          <p:cNvSpPr>
            <a:spLocks noGrp="1"/>
          </p:cNvSpPr>
          <p:nvPr>
            <p:ph type="dt" sz="half" idx="16"/>
          </p:nvPr>
        </p:nvSpPr>
        <p:spPr/>
        <p:txBody>
          <a:bodyPr/>
          <a:lstStyle/>
          <a:p>
            <a:fld id="{AAF6C135-E626-4DF3-85FA-777EE544CA8A}" type="datetime4">
              <a:rPr lang="en-US" smtClean="0"/>
              <a:t>November 19, 2024</a:t>
            </a:fld>
            <a:endParaRPr lang="en-US" dirty="0"/>
          </a:p>
        </p:txBody>
      </p:sp>
      <p:sp>
        <p:nvSpPr>
          <p:cNvPr id="3" name="Footer Placeholder 2">
            <a:extLst>
              <a:ext uri="{FF2B5EF4-FFF2-40B4-BE49-F238E27FC236}">
                <a16:creationId xmlns:a16="http://schemas.microsoft.com/office/drawing/2014/main" id="{E4DA7ED5-2024-413E-BB3D-9AE453DC687E}"/>
              </a:ext>
            </a:extLst>
          </p:cNvPr>
          <p:cNvSpPr>
            <a:spLocks noGrp="1"/>
          </p:cNvSpPr>
          <p:nvPr>
            <p:ph type="ftr" sz="quarter" idx="17"/>
          </p:nvPr>
        </p:nvSpPr>
        <p:spPr/>
        <p:txBody>
          <a:bodyPr/>
          <a:lstStyle/>
          <a:p>
            <a:r>
              <a:rPr lang="en-US"/>
              <a:t>Getinge Lancer LSS - Laboratory Steam Sterilizer</a:t>
            </a:r>
            <a:endParaRPr lang="en-US" dirty="0"/>
          </a:p>
        </p:txBody>
      </p:sp>
      <p:sp>
        <p:nvSpPr>
          <p:cNvPr id="13" name="Slide Number Placeholder 12">
            <a:extLst>
              <a:ext uri="{FF2B5EF4-FFF2-40B4-BE49-F238E27FC236}">
                <a16:creationId xmlns:a16="http://schemas.microsoft.com/office/drawing/2014/main" id="{FD19504E-B2DB-40FC-AE80-BE347A4AAC43}"/>
              </a:ext>
            </a:extLst>
          </p:cNvPr>
          <p:cNvSpPr>
            <a:spLocks noGrp="1"/>
          </p:cNvSpPr>
          <p:nvPr>
            <p:ph type="sldNum" sz="quarter" idx="18"/>
          </p:nvPr>
        </p:nvSpPr>
        <p:spPr/>
        <p:txBody>
          <a:bodyPr/>
          <a:lstStyle/>
          <a:p>
            <a:r>
              <a:rPr lang="en-US" dirty="0"/>
              <a:t>Page </a:t>
            </a:r>
            <a:fld id="{C2FE92B8-3297-49BF-866E-FDAA607BBC0B}" type="slidenum">
              <a:rPr lang="en-US" smtClean="0"/>
              <a:pPr/>
              <a:t>‹#›</a:t>
            </a:fld>
            <a:endParaRPr lang="en-US" dirty="0"/>
          </a:p>
        </p:txBody>
      </p:sp>
      <p:sp>
        <p:nvSpPr>
          <p:cNvPr id="14" name="Content Placeholder 4">
            <a:extLst>
              <a:ext uri="{FF2B5EF4-FFF2-40B4-BE49-F238E27FC236}">
                <a16:creationId xmlns:a16="http://schemas.microsoft.com/office/drawing/2014/main" id="{84B4B4BB-8CF9-4E44-AF74-F38752FF5AC4}"/>
              </a:ext>
            </a:extLst>
          </p:cNvPr>
          <p:cNvSpPr>
            <a:spLocks noGrp="1"/>
          </p:cNvSpPr>
          <p:nvPr>
            <p:ph sz="quarter" idx="19"/>
          </p:nvPr>
        </p:nvSpPr>
        <p:spPr>
          <a:xfrm>
            <a:off x="696000" y="1773238"/>
            <a:ext cx="5219326" cy="4248150"/>
          </a:xfrm>
        </p:spPr>
        <p:txBody>
          <a:bodyPr/>
          <a:lstStyle/>
          <a:p>
            <a:pPr lvl="0"/>
            <a:r>
              <a:rPr lang="en-US"/>
              <a:t>Edit Master text styles</a:t>
            </a:r>
          </a:p>
          <a:p>
            <a:pPr lvl="1"/>
            <a:r>
              <a:rPr lang="en-US"/>
              <a:t>Second level</a:t>
            </a:r>
          </a:p>
          <a:p>
            <a:pPr lvl="2"/>
            <a:r>
              <a:rPr lang="en-US"/>
              <a:t>Third level</a:t>
            </a:r>
          </a:p>
        </p:txBody>
      </p:sp>
      <p:sp>
        <p:nvSpPr>
          <p:cNvPr id="15" name="Content Placeholder 4">
            <a:extLst>
              <a:ext uri="{FF2B5EF4-FFF2-40B4-BE49-F238E27FC236}">
                <a16:creationId xmlns:a16="http://schemas.microsoft.com/office/drawing/2014/main" id="{F692713A-34E6-4E38-93E0-69EA6F4AB483}"/>
              </a:ext>
            </a:extLst>
          </p:cNvPr>
          <p:cNvSpPr>
            <a:spLocks noGrp="1"/>
          </p:cNvSpPr>
          <p:nvPr>
            <p:ph sz="quarter" idx="20"/>
          </p:nvPr>
        </p:nvSpPr>
        <p:spPr>
          <a:xfrm>
            <a:off x="6277349" y="1773238"/>
            <a:ext cx="5219326" cy="4248150"/>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62104378"/>
      </p:ext>
    </p:extLst>
  </p:cSld>
  <p:clrMapOvr>
    <a:masterClrMapping/>
  </p:clrMapOvr>
  <p:extLst>
    <p:ext uri="{DCECCB84-F9BA-43D5-87BE-67443E8EF086}">
      <p15:sldGuideLst xmlns:p15="http://schemas.microsoft.com/office/powerpoint/2012/main">
        <p15:guide id="1" pos="588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7 - Heading with 3 column bullet text/chart right on snow bg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7028AB1-123F-4431-A059-3DC7723359CA}"/>
              </a:ext>
            </a:extLst>
          </p:cNvPr>
          <p:cNvSpPr/>
          <p:nvPr userDrawn="1"/>
        </p:nvSpPr>
        <p:spPr>
          <a:xfrm>
            <a:off x="0" y="0"/>
            <a:ext cx="12192000" cy="61658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0AB648E-DEBF-4597-B74D-B5F5A98E05FD}"/>
              </a:ext>
            </a:extLst>
          </p:cNvPr>
          <p:cNvSpPr>
            <a:spLocks noGrp="1"/>
          </p:cNvSpPr>
          <p:nvPr>
            <p:ph sz="quarter" idx="17"/>
          </p:nvPr>
        </p:nvSpPr>
        <p:spPr>
          <a:xfrm>
            <a:off x="695325" y="2087130"/>
            <a:ext cx="3362400" cy="3924000"/>
          </a:xfrm>
        </p:spPr>
        <p:txBody>
          <a:bodyPr/>
          <a:lstStyle/>
          <a:p>
            <a:pPr lvl="0"/>
            <a:r>
              <a:rPr lang="en-US"/>
              <a:t>Edit Master text styles</a:t>
            </a:r>
          </a:p>
          <a:p>
            <a:pPr lvl="1"/>
            <a:r>
              <a:rPr lang="en-US"/>
              <a:t>Second level</a:t>
            </a:r>
          </a:p>
          <a:p>
            <a:pPr lvl="2"/>
            <a:r>
              <a:rPr lang="en-US"/>
              <a:t>Third level</a:t>
            </a:r>
          </a:p>
        </p:txBody>
      </p:sp>
      <p:sp>
        <p:nvSpPr>
          <p:cNvPr id="7" name="Title 6">
            <a:extLst>
              <a:ext uri="{FF2B5EF4-FFF2-40B4-BE49-F238E27FC236}">
                <a16:creationId xmlns:a16="http://schemas.microsoft.com/office/drawing/2014/main" id="{CC5EDD42-E1EF-4CE7-815D-02CFBB24B793}"/>
              </a:ext>
            </a:extLst>
          </p:cNvPr>
          <p:cNvSpPr>
            <a:spLocks noGrp="1"/>
          </p:cNvSpPr>
          <p:nvPr>
            <p:ph type="title" hasCustomPrompt="1"/>
          </p:nvPr>
        </p:nvSpPr>
        <p:spPr/>
        <p:txBody>
          <a:bodyPr/>
          <a:lstStyle>
            <a:lvl1pPr>
              <a:lnSpc>
                <a:spcPct val="100000"/>
              </a:lnSpc>
              <a:defRPr/>
            </a:lvl1pPr>
          </a:lstStyle>
          <a:p>
            <a:r>
              <a:rPr lang="en-US" dirty="0"/>
              <a:t>Heading on maximum one line</a:t>
            </a:r>
          </a:p>
        </p:txBody>
      </p:sp>
      <p:sp>
        <p:nvSpPr>
          <p:cNvPr id="12" name="Text Placeholder 11">
            <a:extLst>
              <a:ext uri="{FF2B5EF4-FFF2-40B4-BE49-F238E27FC236}">
                <a16:creationId xmlns:a16="http://schemas.microsoft.com/office/drawing/2014/main" id="{90D26E02-77E8-4784-8AE0-A7F0D633EA2F}"/>
              </a:ext>
            </a:extLst>
          </p:cNvPr>
          <p:cNvSpPr>
            <a:spLocks noGrp="1"/>
          </p:cNvSpPr>
          <p:nvPr>
            <p:ph type="body" sz="quarter" idx="14" hasCustomPrompt="1"/>
          </p:nvPr>
        </p:nvSpPr>
        <p:spPr>
          <a:xfrm>
            <a:off x="695325" y="1091691"/>
            <a:ext cx="10801350" cy="345600"/>
          </a:xfrm>
        </p:spPr>
        <p:txBody>
          <a:bodyPr wrap="none"/>
          <a:lstStyle>
            <a:lvl1pPr marL="0" indent="0">
              <a:spcBef>
                <a:spcPts val="0"/>
              </a:spcBef>
              <a:buFontTx/>
              <a:buNone/>
              <a:defRPr sz="2000"/>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a:t>Sub-heading on maximum one line</a:t>
            </a:r>
            <a:endParaRPr lang="en-US" dirty="0"/>
          </a:p>
        </p:txBody>
      </p:sp>
      <p:sp>
        <p:nvSpPr>
          <p:cNvPr id="15" name="Content Placeholder 2">
            <a:extLst>
              <a:ext uri="{FF2B5EF4-FFF2-40B4-BE49-F238E27FC236}">
                <a16:creationId xmlns:a16="http://schemas.microsoft.com/office/drawing/2014/main" id="{D65A0954-F904-4FAA-91D3-D9740C81F375}"/>
              </a:ext>
            </a:extLst>
          </p:cNvPr>
          <p:cNvSpPr>
            <a:spLocks noGrp="1"/>
          </p:cNvSpPr>
          <p:nvPr>
            <p:ph sz="quarter" idx="18"/>
          </p:nvPr>
        </p:nvSpPr>
        <p:spPr>
          <a:xfrm>
            <a:off x="4414463" y="2087130"/>
            <a:ext cx="3362400" cy="3924000"/>
          </a:xfrm>
        </p:spPr>
        <p:txBody>
          <a:bodyPr/>
          <a:lstStyle/>
          <a:p>
            <a:pPr lvl="0"/>
            <a:r>
              <a:rPr lang="en-US"/>
              <a:t>Edit Master text styles</a:t>
            </a:r>
          </a:p>
          <a:p>
            <a:pPr lvl="1"/>
            <a:r>
              <a:rPr lang="en-US"/>
              <a:t>Second level</a:t>
            </a:r>
          </a:p>
          <a:p>
            <a:pPr lvl="2"/>
            <a:r>
              <a:rPr lang="en-US"/>
              <a:t>Third level</a:t>
            </a:r>
          </a:p>
        </p:txBody>
      </p:sp>
      <p:sp>
        <p:nvSpPr>
          <p:cNvPr id="16" name="Content Placeholder 2">
            <a:extLst>
              <a:ext uri="{FF2B5EF4-FFF2-40B4-BE49-F238E27FC236}">
                <a16:creationId xmlns:a16="http://schemas.microsoft.com/office/drawing/2014/main" id="{4276995A-3454-4F5D-AC20-1641E0135476}"/>
              </a:ext>
            </a:extLst>
          </p:cNvPr>
          <p:cNvSpPr>
            <a:spLocks noGrp="1"/>
          </p:cNvSpPr>
          <p:nvPr>
            <p:ph sz="quarter" idx="19"/>
          </p:nvPr>
        </p:nvSpPr>
        <p:spPr>
          <a:xfrm>
            <a:off x="8133600" y="2087130"/>
            <a:ext cx="3362400" cy="3924000"/>
          </a:xfrm>
        </p:spPr>
        <p:txBody>
          <a:bodyPr/>
          <a:lstStyle/>
          <a:p>
            <a:pPr lvl="0"/>
            <a:r>
              <a:rPr lang="en-US"/>
              <a:t>Edit Master text styles</a:t>
            </a:r>
          </a:p>
          <a:p>
            <a:pPr lvl="1"/>
            <a:r>
              <a:rPr lang="en-US"/>
              <a:t>Second level</a:t>
            </a:r>
          </a:p>
          <a:p>
            <a:pPr lvl="2"/>
            <a:r>
              <a:rPr lang="en-US"/>
              <a:t>Third level</a:t>
            </a:r>
          </a:p>
        </p:txBody>
      </p:sp>
      <p:sp>
        <p:nvSpPr>
          <p:cNvPr id="17" name="Text Placeholder 11">
            <a:extLst>
              <a:ext uri="{FF2B5EF4-FFF2-40B4-BE49-F238E27FC236}">
                <a16:creationId xmlns:a16="http://schemas.microsoft.com/office/drawing/2014/main" id="{492D0F73-18E1-412D-8CF6-A2E67A2F5816}"/>
              </a:ext>
            </a:extLst>
          </p:cNvPr>
          <p:cNvSpPr>
            <a:spLocks noGrp="1"/>
          </p:cNvSpPr>
          <p:nvPr>
            <p:ph type="body" sz="quarter" idx="20" hasCustomPrompt="1"/>
          </p:nvPr>
        </p:nvSpPr>
        <p:spPr>
          <a:xfrm>
            <a:off x="695325" y="1773238"/>
            <a:ext cx="3362400" cy="252000"/>
          </a:xfrm>
        </p:spPr>
        <p:txBody>
          <a:bodyPr wrap="none"/>
          <a:lstStyle>
            <a:lvl1pPr marL="0" indent="0">
              <a:spcBef>
                <a:spcPts val="0"/>
              </a:spcBef>
              <a:buFontTx/>
              <a:buNone/>
              <a:defRPr sz="1600" b="1">
                <a:solidFill>
                  <a:schemeClr val="accent1"/>
                </a:solidFill>
              </a:defRPr>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a:t>Column header</a:t>
            </a:r>
            <a:endParaRPr lang="en-US" dirty="0"/>
          </a:p>
        </p:txBody>
      </p:sp>
      <p:sp>
        <p:nvSpPr>
          <p:cNvPr id="18" name="Text Placeholder 11">
            <a:extLst>
              <a:ext uri="{FF2B5EF4-FFF2-40B4-BE49-F238E27FC236}">
                <a16:creationId xmlns:a16="http://schemas.microsoft.com/office/drawing/2014/main" id="{947E1071-B10A-4069-ADDD-AEB3D9333CCD}"/>
              </a:ext>
            </a:extLst>
          </p:cNvPr>
          <p:cNvSpPr>
            <a:spLocks noGrp="1"/>
          </p:cNvSpPr>
          <p:nvPr>
            <p:ph type="body" sz="quarter" idx="21" hasCustomPrompt="1"/>
          </p:nvPr>
        </p:nvSpPr>
        <p:spPr>
          <a:xfrm>
            <a:off x="4414800" y="1773238"/>
            <a:ext cx="3362400" cy="252000"/>
          </a:xfrm>
        </p:spPr>
        <p:txBody>
          <a:bodyPr wrap="none"/>
          <a:lstStyle>
            <a:lvl1pPr marL="0" indent="0">
              <a:spcBef>
                <a:spcPts val="0"/>
              </a:spcBef>
              <a:buFontTx/>
              <a:buNone/>
              <a:defRPr sz="1600" b="1">
                <a:solidFill>
                  <a:schemeClr val="accent1"/>
                </a:solidFill>
              </a:defRPr>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a:t>Column header</a:t>
            </a:r>
            <a:endParaRPr lang="en-US" dirty="0"/>
          </a:p>
        </p:txBody>
      </p:sp>
      <p:sp>
        <p:nvSpPr>
          <p:cNvPr id="19" name="Text Placeholder 11">
            <a:extLst>
              <a:ext uri="{FF2B5EF4-FFF2-40B4-BE49-F238E27FC236}">
                <a16:creationId xmlns:a16="http://schemas.microsoft.com/office/drawing/2014/main" id="{5C42F02D-722F-4956-9D66-70724ECD5F26}"/>
              </a:ext>
            </a:extLst>
          </p:cNvPr>
          <p:cNvSpPr>
            <a:spLocks noGrp="1"/>
          </p:cNvSpPr>
          <p:nvPr>
            <p:ph type="body" sz="quarter" idx="22" hasCustomPrompt="1"/>
          </p:nvPr>
        </p:nvSpPr>
        <p:spPr>
          <a:xfrm>
            <a:off x="8134275" y="1773238"/>
            <a:ext cx="3362400" cy="252000"/>
          </a:xfrm>
        </p:spPr>
        <p:txBody>
          <a:bodyPr wrap="none"/>
          <a:lstStyle>
            <a:lvl1pPr marL="0" indent="0">
              <a:spcBef>
                <a:spcPts val="0"/>
              </a:spcBef>
              <a:buFontTx/>
              <a:buNone/>
              <a:defRPr sz="1600" b="1">
                <a:solidFill>
                  <a:schemeClr val="accent1"/>
                </a:solidFill>
              </a:defRPr>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a:t>Column header</a:t>
            </a:r>
            <a:endParaRPr lang="en-US" dirty="0"/>
          </a:p>
        </p:txBody>
      </p:sp>
      <p:sp>
        <p:nvSpPr>
          <p:cNvPr id="8" name="Date Placeholder 7">
            <a:extLst>
              <a:ext uri="{FF2B5EF4-FFF2-40B4-BE49-F238E27FC236}">
                <a16:creationId xmlns:a16="http://schemas.microsoft.com/office/drawing/2014/main" id="{B94486C7-5C7A-4460-B959-EFD196052E20}"/>
              </a:ext>
            </a:extLst>
          </p:cNvPr>
          <p:cNvSpPr>
            <a:spLocks noGrp="1"/>
          </p:cNvSpPr>
          <p:nvPr>
            <p:ph type="dt" sz="half" idx="23"/>
          </p:nvPr>
        </p:nvSpPr>
        <p:spPr/>
        <p:txBody>
          <a:bodyPr/>
          <a:lstStyle/>
          <a:p>
            <a:fld id="{521E4C1F-CF7E-410F-A8DF-4856511D69AC}" type="datetime4">
              <a:rPr lang="en-US" smtClean="0"/>
              <a:t>November 19, 2024</a:t>
            </a:fld>
            <a:endParaRPr lang="en-US" dirty="0"/>
          </a:p>
        </p:txBody>
      </p:sp>
      <p:sp>
        <p:nvSpPr>
          <p:cNvPr id="20" name="Footer Placeholder 19">
            <a:extLst>
              <a:ext uri="{FF2B5EF4-FFF2-40B4-BE49-F238E27FC236}">
                <a16:creationId xmlns:a16="http://schemas.microsoft.com/office/drawing/2014/main" id="{42019B50-5ACC-47A5-BBFB-A2132454FDB4}"/>
              </a:ext>
            </a:extLst>
          </p:cNvPr>
          <p:cNvSpPr>
            <a:spLocks noGrp="1"/>
          </p:cNvSpPr>
          <p:nvPr>
            <p:ph type="ftr" sz="quarter" idx="24"/>
          </p:nvPr>
        </p:nvSpPr>
        <p:spPr/>
        <p:txBody>
          <a:bodyPr/>
          <a:lstStyle/>
          <a:p>
            <a:r>
              <a:rPr lang="en-US"/>
              <a:t>Getinge Lancer LSS - Laboratory Steam Sterilizer</a:t>
            </a:r>
            <a:endParaRPr lang="en-US" dirty="0"/>
          </a:p>
        </p:txBody>
      </p:sp>
      <p:sp>
        <p:nvSpPr>
          <p:cNvPr id="21" name="Slide Number Placeholder 20">
            <a:extLst>
              <a:ext uri="{FF2B5EF4-FFF2-40B4-BE49-F238E27FC236}">
                <a16:creationId xmlns:a16="http://schemas.microsoft.com/office/drawing/2014/main" id="{93853E13-6F8E-402C-9276-28E7B075A897}"/>
              </a:ext>
            </a:extLst>
          </p:cNvPr>
          <p:cNvSpPr>
            <a:spLocks noGrp="1"/>
          </p:cNvSpPr>
          <p:nvPr>
            <p:ph type="sldNum" sz="quarter" idx="25"/>
          </p:nvPr>
        </p:nvSpPr>
        <p:spPr/>
        <p:txBody>
          <a:bodyPr/>
          <a:lstStyle/>
          <a:p>
            <a:r>
              <a:rPr lang="en-US" dirty="0"/>
              <a:t>Page </a:t>
            </a:r>
            <a:fld id="{C2FE92B8-3297-49BF-866E-FDAA607BBC0B}" type="slidenum">
              <a:rPr lang="en-US" smtClean="0"/>
              <a:pPr/>
              <a:t>‹#›</a:t>
            </a:fld>
            <a:endParaRPr lang="en-US" dirty="0"/>
          </a:p>
        </p:txBody>
      </p:sp>
    </p:spTree>
    <p:extLst>
      <p:ext uri="{BB962C8B-B14F-4D97-AF65-F5344CB8AC3E}">
        <p14:creationId xmlns:p14="http://schemas.microsoft.com/office/powerpoint/2010/main" val="526174336"/>
      </p:ext>
    </p:extLst>
  </p:cSld>
  <p:clrMapOvr>
    <a:masterClrMapping/>
  </p:clrMapOvr>
  <p:extLst>
    <p:ext uri="{DCECCB84-F9BA-43D5-87BE-67443E8EF086}">
      <p15:sldGuideLst xmlns:p15="http://schemas.microsoft.com/office/powerpoint/2012/main">
        <p15:guide id="1" pos="588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8 - Heading with 3 column bullet text/chart right on white bg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AB648E-DEBF-4597-B74D-B5F5A98E05FD}"/>
              </a:ext>
            </a:extLst>
          </p:cNvPr>
          <p:cNvSpPr>
            <a:spLocks noGrp="1"/>
          </p:cNvSpPr>
          <p:nvPr>
            <p:ph sz="quarter" idx="17"/>
          </p:nvPr>
        </p:nvSpPr>
        <p:spPr>
          <a:xfrm>
            <a:off x="695325" y="2087130"/>
            <a:ext cx="3362400" cy="3924000"/>
          </a:xfrm>
        </p:spPr>
        <p:txBody>
          <a:bodyPr/>
          <a:lstStyle/>
          <a:p>
            <a:pPr lvl="0"/>
            <a:r>
              <a:rPr lang="en-US"/>
              <a:t>Edit Master text styles</a:t>
            </a:r>
          </a:p>
          <a:p>
            <a:pPr lvl="1"/>
            <a:r>
              <a:rPr lang="en-US"/>
              <a:t>Second level</a:t>
            </a:r>
          </a:p>
          <a:p>
            <a:pPr lvl="2"/>
            <a:r>
              <a:rPr lang="en-US"/>
              <a:t>Third level</a:t>
            </a:r>
          </a:p>
        </p:txBody>
      </p:sp>
      <p:sp>
        <p:nvSpPr>
          <p:cNvPr id="7" name="Title 6">
            <a:extLst>
              <a:ext uri="{FF2B5EF4-FFF2-40B4-BE49-F238E27FC236}">
                <a16:creationId xmlns:a16="http://schemas.microsoft.com/office/drawing/2014/main" id="{CC5EDD42-E1EF-4CE7-815D-02CFBB24B793}"/>
              </a:ext>
            </a:extLst>
          </p:cNvPr>
          <p:cNvSpPr>
            <a:spLocks noGrp="1"/>
          </p:cNvSpPr>
          <p:nvPr>
            <p:ph type="title" hasCustomPrompt="1"/>
          </p:nvPr>
        </p:nvSpPr>
        <p:spPr/>
        <p:txBody>
          <a:bodyPr/>
          <a:lstStyle>
            <a:lvl1pPr>
              <a:lnSpc>
                <a:spcPct val="100000"/>
              </a:lnSpc>
              <a:defRPr/>
            </a:lvl1pPr>
          </a:lstStyle>
          <a:p>
            <a:r>
              <a:rPr lang="en-US" dirty="0"/>
              <a:t>Heading on maximum one line</a:t>
            </a:r>
          </a:p>
        </p:txBody>
      </p:sp>
      <p:sp>
        <p:nvSpPr>
          <p:cNvPr id="12" name="Text Placeholder 11">
            <a:extLst>
              <a:ext uri="{FF2B5EF4-FFF2-40B4-BE49-F238E27FC236}">
                <a16:creationId xmlns:a16="http://schemas.microsoft.com/office/drawing/2014/main" id="{90D26E02-77E8-4784-8AE0-A7F0D633EA2F}"/>
              </a:ext>
            </a:extLst>
          </p:cNvPr>
          <p:cNvSpPr>
            <a:spLocks noGrp="1"/>
          </p:cNvSpPr>
          <p:nvPr>
            <p:ph type="body" sz="quarter" idx="14" hasCustomPrompt="1"/>
          </p:nvPr>
        </p:nvSpPr>
        <p:spPr>
          <a:xfrm>
            <a:off x="695325" y="1091691"/>
            <a:ext cx="10801350" cy="345600"/>
          </a:xfrm>
        </p:spPr>
        <p:txBody>
          <a:bodyPr wrap="none"/>
          <a:lstStyle>
            <a:lvl1pPr marL="0" indent="0">
              <a:spcBef>
                <a:spcPts val="0"/>
              </a:spcBef>
              <a:buFontTx/>
              <a:buNone/>
              <a:defRPr sz="2000"/>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a:t>Sub-heading on maximum one line</a:t>
            </a:r>
            <a:endParaRPr lang="en-US" dirty="0"/>
          </a:p>
        </p:txBody>
      </p:sp>
      <p:sp>
        <p:nvSpPr>
          <p:cNvPr id="15" name="Content Placeholder 2">
            <a:extLst>
              <a:ext uri="{FF2B5EF4-FFF2-40B4-BE49-F238E27FC236}">
                <a16:creationId xmlns:a16="http://schemas.microsoft.com/office/drawing/2014/main" id="{D65A0954-F904-4FAA-91D3-D9740C81F375}"/>
              </a:ext>
            </a:extLst>
          </p:cNvPr>
          <p:cNvSpPr>
            <a:spLocks noGrp="1"/>
          </p:cNvSpPr>
          <p:nvPr>
            <p:ph sz="quarter" idx="18"/>
          </p:nvPr>
        </p:nvSpPr>
        <p:spPr>
          <a:xfrm>
            <a:off x="4414463" y="2087130"/>
            <a:ext cx="3362400" cy="3924000"/>
          </a:xfrm>
        </p:spPr>
        <p:txBody>
          <a:bodyPr/>
          <a:lstStyle/>
          <a:p>
            <a:pPr lvl="0"/>
            <a:r>
              <a:rPr lang="en-US"/>
              <a:t>Edit Master text styles</a:t>
            </a:r>
          </a:p>
          <a:p>
            <a:pPr lvl="1"/>
            <a:r>
              <a:rPr lang="en-US"/>
              <a:t>Second level</a:t>
            </a:r>
          </a:p>
          <a:p>
            <a:pPr lvl="2"/>
            <a:r>
              <a:rPr lang="en-US"/>
              <a:t>Third level</a:t>
            </a:r>
          </a:p>
        </p:txBody>
      </p:sp>
      <p:sp>
        <p:nvSpPr>
          <p:cNvPr id="16" name="Content Placeholder 2">
            <a:extLst>
              <a:ext uri="{FF2B5EF4-FFF2-40B4-BE49-F238E27FC236}">
                <a16:creationId xmlns:a16="http://schemas.microsoft.com/office/drawing/2014/main" id="{4276995A-3454-4F5D-AC20-1641E0135476}"/>
              </a:ext>
            </a:extLst>
          </p:cNvPr>
          <p:cNvSpPr>
            <a:spLocks noGrp="1"/>
          </p:cNvSpPr>
          <p:nvPr>
            <p:ph sz="quarter" idx="19"/>
          </p:nvPr>
        </p:nvSpPr>
        <p:spPr>
          <a:xfrm>
            <a:off x="8133600" y="2087130"/>
            <a:ext cx="3362400" cy="3924000"/>
          </a:xfrm>
        </p:spPr>
        <p:txBody>
          <a:bodyPr/>
          <a:lstStyle/>
          <a:p>
            <a:pPr lvl="0"/>
            <a:r>
              <a:rPr lang="en-US"/>
              <a:t>Edit Master text styles</a:t>
            </a:r>
          </a:p>
          <a:p>
            <a:pPr lvl="1"/>
            <a:r>
              <a:rPr lang="en-US"/>
              <a:t>Second level</a:t>
            </a:r>
          </a:p>
          <a:p>
            <a:pPr lvl="2"/>
            <a:r>
              <a:rPr lang="en-US"/>
              <a:t>Third level</a:t>
            </a:r>
          </a:p>
        </p:txBody>
      </p:sp>
      <p:sp>
        <p:nvSpPr>
          <p:cNvPr id="17" name="Text Placeholder 11">
            <a:extLst>
              <a:ext uri="{FF2B5EF4-FFF2-40B4-BE49-F238E27FC236}">
                <a16:creationId xmlns:a16="http://schemas.microsoft.com/office/drawing/2014/main" id="{492D0F73-18E1-412D-8CF6-A2E67A2F5816}"/>
              </a:ext>
            </a:extLst>
          </p:cNvPr>
          <p:cNvSpPr>
            <a:spLocks noGrp="1"/>
          </p:cNvSpPr>
          <p:nvPr>
            <p:ph type="body" sz="quarter" idx="20" hasCustomPrompt="1"/>
          </p:nvPr>
        </p:nvSpPr>
        <p:spPr>
          <a:xfrm>
            <a:off x="695325" y="1773238"/>
            <a:ext cx="3362400" cy="252000"/>
          </a:xfrm>
        </p:spPr>
        <p:txBody>
          <a:bodyPr wrap="none"/>
          <a:lstStyle>
            <a:lvl1pPr marL="0" indent="0">
              <a:spcBef>
                <a:spcPts val="0"/>
              </a:spcBef>
              <a:buFontTx/>
              <a:buNone/>
              <a:defRPr sz="1600" b="1">
                <a:solidFill>
                  <a:schemeClr val="accent1"/>
                </a:solidFill>
              </a:defRPr>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a:t>Column header</a:t>
            </a:r>
            <a:endParaRPr lang="en-US" dirty="0"/>
          </a:p>
        </p:txBody>
      </p:sp>
      <p:sp>
        <p:nvSpPr>
          <p:cNvPr id="18" name="Text Placeholder 11">
            <a:extLst>
              <a:ext uri="{FF2B5EF4-FFF2-40B4-BE49-F238E27FC236}">
                <a16:creationId xmlns:a16="http://schemas.microsoft.com/office/drawing/2014/main" id="{947E1071-B10A-4069-ADDD-AEB3D9333CCD}"/>
              </a:ext>
            </a:extLst>
          </p:cNvPr>
          <p:cNvSpPr>
            <a:spLocks noGrp="1"/>
          </p:cNvSpPr>
          <p:nvPr>
            <p:ph type="body" sz="quarter" idx="21" hasCustomPrompt="1"/>
          </p:nvPr>
        </p:nvSpPr>
        <p:spPr>
          <a:xfrm>
            <a:off x="4414800" y="1773238"/>
            <a:ext cx="3362400" cy="252000"/>
          </a:xfrm>
        </p:spPr>
        <p:txBody>
          <a:bodyPr wrap="none"/>
          <a:lstStyle>
            <a:lvl1pPr marL="0" indent="0">
              <a:spcBef>
                <a:spcPts val="0"/>
              </a:spcBef>
              <a:buFontTx/>
              <a:buNone/>
              <a:defRPr sz="1600" b="1">
                <a:solidFill>
                  <a:schemeClr val="accent1"/>
                </a:solidFill>
              </a:defRPr>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a:t>Column header</a:t>
            </a:r>
            <a:endParaRPr lang="en-US" dirty="0"/>
          </a:p>
        </p:txBody>
      </p:sp>
      <p:sp>
        <p:nvSpPr>
          <p:cNvPr id="19" name="Text Placeholder 11">
            <a:extLst>
              <a:ext uri="{FF2B5EF4-FFF2-40B4-BE49-F238E27FC236}">
                <a16:creationId xmlns:a16="http://schemas.microsoft.com/office/drawing/2014/main" id="{5C42F02D-722F-4956-9D66-70724ECD5F26}"/>
              </a:ext>
            </a:extLst>
          </p:cNvPr>
          <p:cNvSpPr>
            <a:spLocks noGrp="1"/>
          </p:cNvSpPr>
          <p:nvPr>
            <p:ph type="body" sz="quarter" idx="22" hasCustomPrompt="1"/>
          </p:nvPr>
        </p:nvSpPr>
        <p:spPr>
          <a:xfrm>
            <a:off x="8134275" y="1773238"/>
            <a:ext cx="3362400" cy="252000"/>
          </a:xfrm>
        </p:spPr>
        <p:txBody>
          <a:bodyPr wrap="none"/>
          <a:lstStyle>
            <a:lvl1pPr marL="0" indent="0">
              <a:spcBef>
                <a:spcPts val="0"/>
              </a:spcBef>
              <a:buFontTx/>
              <a:buNone/>
              <a:defRPr sz="1600" b="1">
                <a:solidFill>
                  <a:schemeClr val="accent1"/>
                </a:solidFill>
              </a:defRPr>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a:t>Column header</a:t>
            </a:r>
            <a:endParaRPr lang="en-US" dirty="0"/>
          </a:p>
        </p:txBody>
      </p:sp>
      <p:sp>
        <p:nvSpPr>
          <p:cNvPr id="2" name="Date Placeholder 1">
            <a:extLst>
              <a:ext uri="{FF2B5EF4-FFF2-40B4-BE49-F238E27FC236}">
                <a16:creationId xmlns:a16="http://schemas.microsoft.com/office/drawing/2014/main" id="{7110BF18-6A26-4450-8B30-7BD2CCF7380F}"/>
              </a:ext>
            </a:extLst>
          </p:cNvPr>
          <p:cNvSpPr>
            <a:spLocks noGrp="1"/>
          </p:cNvSpPr>
          <p:nvPr>
            <p:ph type="dt" sz="half" idx="23"/>
          </p:nvPr>
        </p:nvSpPr>
        <p:spPr/>
        <p:txBody>
          <a:bodyPr/>
          <a:lstStyle/>
          <a:p>
            <a:fld id="{6B841417-3420-4CFA-A7DA-D5ED370CDDA9}" type="datetime4">
              <a:rPr lang="en-US" smtClean="0"/>
              <a:t>November 19, 2024</a:t>
            </a:fld>
            <a:endParaRPr lang="en-US" dirty="0"/>
          </a:p>
        </p:txBody>
      </p:sp>
      <p:sp>
        <p:nvSpPr>
          <p:cNvPr id="8" name="Footer Placeholder 7">
            <a:extLst>
              <a:ext uri="{FF2B5EF4-FFF2-40B4-BE49-F238E27FC236}">
                <a16:creationId xmlns:a16="http://schemas.microsoft.com/office/drawing/2014/main" id="{CB9D867B-8F61-4525-B1B3-26E7F769A769}"/>
              </a:ext>
            </a:extLst>
          </p:cNvPr>
          <p:cNvSpPr>
            <a:spLocks noGrp="1"/>
          </p:cNvSpPr>
          <p:nvPr>
            <p:ph type="ftr" sz="quarter" idx="24"/>
          </p:nvPr>
        </p:nvSpPr>
        <p:spPr/>
        <p:txBody>
          <a:bodyPr/>
          <a:lstStyle/>
          <a:p>
            <a:r>
              <a:rPr lang="en-US"/>
              <a:t>Getinge Lancer LSS - Laboratory Steam Sterilizer</a:t>
            </a:r>
            <a:endParaRPr lang="en-US" dirty="0"/>
          </a:p>
        </p:txBody>
      </p:sp>
      <p:sp>
        <p:nvSpPr>
          <p:cNvPr id="9" name="Slide Number Placeholder 8">
            <a:extLst>
              <a:ext uri="{FF2B5EF4-FFF2-40B4-BE49-F238E27FC236}">
                <a16:creationId xmlns:a16="http://schemas.microsoft.com/office/drawing/2014/main" id="{7AC0E731-2376-49A7-8DFC-E693566E45BD}"/>
              </a:ext>
            </a:extLst>
          </p:cNvPr>
          <p:cNvSpPr>
            <a:spLocks noGrp="1"/>
          </p:cNvSpPr>
          <p:nvPr>
            <p:ph type="sldNum" sz="quarter" idx="25"/>
          </p:nvPr>
        </p:nvSpPr>
        <p:spPr/>
        <p:txBody>
          <a:bodyPr/>
          <a:lstStyle/>
          <a:p>
            <a:r>
              <a:rPr lang="en-US" dirty="0"/>
              <a:t>Page </a:t>
            </a:r>
            <a:fld id="{C2FE92B8-3297-49BF-866E-FDAA607BBC0B}" type="slidenum">
              <a:rPr lang="en-US" smtClean="0"/>
              <a:pPr/>
              <a:t>‹#›</a:t>
            </a:fld>
            <a:endParaRPr lang="en-US" dirty="0"/>
          </a:p>
        </p:txBody>
      </p:sp>
    </p:spTree>
    <p:extLst>
      <p:ext uri="{BB962C8B-B14F-4D97-AF65-F5344CB8AC3E}">
        <p14:creationId xmlns:p14="http://schemas.microsoft.com/office/powerpoint/2010/main" val="2404509972"/>
      </p:ext>
    </p:extLst>
  </p:cSld>
  <p:clrMapOvr>
    <a:masterClrMapping/>
  </p:clrMapOvr>
  <p:extLst>
    <p:ext uri="{DCECCB84-F9BA-43D5-87BE-67443E8EF086}">
      <p15:sldGuideLst xmlns:p15="http://schemas.microsoft.com/office/powerpoint/2012/main">
        <p15:guide id="1" pos="588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9 - Heading with text bullet and picture">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8575C6CE-48BE-4B25-88FE-FA031575BE03}"/>
              </a:ext>
            </a:extLst>
          </p:cNvPr>
          <p:cNvSpPr>
            <a:spLocks noGrp="1"/>
          </p:cNvSpPr>
          <p:nvPr>
            <p:ph sz="quarter" idx="19"/>
          </p:nvPr>
        </p:nvSpPr>
        <p:spPr>
          <a:xfrm>
            <a:off x="696000" y="1773238"/>
            <a:ext cx="5219326" cy="4248150"/>
          </a:xfrm>
        </p:spPr>
        <p:txBody>
          <a:bodyPr/>
          <a:lstStyle/>
          <a:p>
            <a:pPr lvl="0"/>
            <a:r>
              <a:rPr lang="en-US"/>
              <a:t>Edit Master text styles</a:t>
            </a:r>
          </a:p>
          <a:p>
            <a:pPr lvl="1"/>
            <a:r>
              <a:rPr lang="en-US"/>
              <a:t>Second level</a:t>
            </a:r>
          </a:p>
          <a:p>
            <a:pPr lvl="2"/>
            <a:r>
              <a:rPr lang="en-US"/>
              <a:t>Third level</a:t>
            </a:r>
          </a:p>
        </p:txBody>
      </p:sp>
      <p:sp>
        <p:nvSpPr>
          <p:cNvPr id="7" name="Title 6">
            <a:extLst>
              <a:ext uri="{FF2B5EF4-FFF2-40B4-BE49-F238E27FC236}">
                <a16:creationId xmlns:a16="http://schemas.microsoft.com/office/drawing/2014/main" id="{CC5EDD42-E1EF-4CE7-815D-02CFBB24B793}"/>
              </a:ext>
            </a:extLst>
          </p:cNvPr>
          <p:cNvSpPr>
            <a:spLocks noGrp="1"/>
          </p:cNvSpPr>
          <p:nvPr>
            <p:ph type="title" hasCustomPrompt="1"/>
          </p:nvPr>
        </p:nvSpPr>
        <p:spPr>
          <a:xfrm>
            <a:off x="696000" y="412225"/>
            <a:ext cx="5220000" cy="676800"/>
          </a:xfrm>
        </p:spPr>
        <p:txBody>
          <a:bodyPr/>
          <a:lstStyle>
            <a:lvl1pPr>
              <a:lnSpc>
                <a:spcPct val="100000"/>
              </a:lnSpc>
              <a:defRPr/>
            </a:lvl1pPr>
          </a:lstStyle>
          <a:p>
            <a:r>
              <a:rPr lang="en-US" dirty="0"/>
              <a:t>Heading on maximum one line</a:t>
            </a:r>
          </a:p>
        </p:txBody>
      </p:sp>
      <p:sp>
        <p:nvSpPr>
          <p:cNvPr id="12" name="Text Placeholder 11">
            <a:extLst>
              <a:ext uri="{FF2B5EF4-FFF2-40B4-BE49-F238E27FC236}">
                <a16:creationId xmlns:a16="http://schemas.microsoft.com/office/drawing/2014/main" id="{90D26E02-77E8-4784-8AE0-A7F0D633EA2F}"/>
              </a:ext>
            </a:extLst>
          </p:cNvPr>
          <p:cNvSpPr>
            <a:spLocks noGrp="1"/>
          </p:cNvSpPr>
          <p:nvPr>
            <p:ph type="body" sz="quarter" idx="14" hasCustomPrompt="1"/>
          </p:nvPr>
        </p:nvSpPr>
        <p:spPr>
          <a:xfrm>
            <a:off x="695325" y="1091691"/>
            <a:ext cx="5220000" cy="345600"/>
          </a:xfrm>
        </p:spPr>
        <p:txBody>
          <a:bodyPr wrap="none"/>
          <a:lstStyle>
            <a:lvl1pPr marL="0" indent="0">
              <a:spcBef>
                <a:spcPts val="0"/>
              </a:spcBef>
              <a:buFontTx/>
              <a:buNone/>
              <a:defRPr sz="2000"/>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a:t>Sub-heading on maximum one line</a:t>
            </a:r>
            <a:endParaRPr lang="en-US" dirty="0"/>
          </a:p>
        </p:txBody>
      </p:sp>
      <p:sp>
        <p:nvSpPr>
          <p:cNvPr id="17" name="Picture Placeholder 16">
            <a:extLst>
              <a:ext uri="{FF2B5EF4-FFF2-40B4-BE49-F238E27FC236}">
                <a16:creationId xmlns:a16="http://schemas.microsoft.com/office/drawing/2014/main" id="{B5B5DA41-82D4-40C7-B4BD-CF94860CACF2}"/>
              </a:ext>
            </a:extLst>
          </p:cNvPr>
          <p:cNvSpPr>
            <a:spLocks noGrp="1"/>
          </p:cNvSpPr>
          <p:nvPr>
            <p:ph type="pic" sz="quarter" idx="15"/>
          </p:nvPr>
        </p:nvSpPr>
        <p:spPr>
          <a:xfrm>
            <a:off x="6274712" y="657850"/>
            <a:ext cx="5221288" cy="5508000"/>
          </a:xfrm>
          <a:solidFill>
            <a:schemeClr val="accent2"/>
          </a:solidFill>
        </p:spPr>
        <p:txBody>
          <a:bodyPr tIns="576000" anchor="ctr" anchorCtr="0"/>
          <a:lstStyle>
            <a:lvl1pPr marL="0" indent="0" algn="ctr">
              <a:buFontTx/>
              <a:buNone/>
              <a:defRPr sz="1200">
                <a:solidFill>
                  <a:schemeClr val="bg1"/>
                </a:solidFill>
              </a:defRPr>
            </a:lvl1pPr>
          </a:lstStyle>
          <a:p>
            <a:r>
              <a:rPr lang="en-US"/>
              <a:t>Click icon to add picture</a:t>
            </a:r>
          </a:p>
        </p:txBody>
      </p:sp>
      <p:sp>
        <p:nvSpPr>
          <p:cNvPr id="18" name="Date Placeholder 17">
            <a:extLst>
              <a:ext uri="{FF2B5EF4-FFF2-40B4-BE49-F238E27FC236}">
                <a16:creationId xmlns:a16="http://schemas.microsoft.com/office/drawing/2014/main" id="{3AA1E9B3-6B61-43EF-98AA-8402F13EC15A}"/>
              </a:ext>
            </a:extLst>
          </p:cNvPr>
          <p:cNvSpPr>
            <a:spLocks noGrp="1"/>
          </p:cNvSpPr>
          <p:nvPr>
            <p:ph type="dt" sz="half" idx="16"/>
          </p:nvPr>
        </p:nvSpPr>
        <p:spPr/>
        <p:txBody>
          <a:bodyPr/>
          <a:lstStyle/>
          <a:p>
            <a:fld id="{5FB1AE74-2114-45A9-91E9-7CE26ADECA6F}" type="datetime4">
              <a:rPr lang="en-US" smtClean="0"/>
              <a:t>November 19, 2024</a:t>
            </a:fld>
            <a:endParaRPr lang="en-US" dirty="0"/>
          </a:p>
        </p:txBody>
      </p:sp>
      <p:sp>
        <p:nvSpPr>
          <p:cNvPr id="19" name="Footer Placeholder 18">
            <a:extLst>
              <a:ext uri="{FF2B5EF4-FFF2-40B4-BE49-F238E27FC236}">
                <a16:creationId xmlns:a16="http://schemas.microsoft.com/office/drawing/2014/main" id="{8A2DA809-52B4-4135-B440-496DFF0A5C98}"/>
              </a:ext>
            </a:extLst>
          </p:cNvPr>
          <p:cNvSpPr>
            <a:spLocks noGrp="1"/>
          </p:cNvSpPr>
          <p:nvPr>
            <p:ph type="ftr" sz="quarter" idx="17"/>
          </p:nvPr>
        </p:nvSpPr>
        <p:spPr/>
        <p:txBody>
          <a:bodyPr/>
          <a:lstStyle/>
          <a:p>
            <a:r>
              <a:rPr lang="en-US"/>
              <a:t>Getinge Lancer LSS - Laboratory Steam Sterilizer</a:t>
            </a:r>
            <a:endParaRPr lang="en-US" dirty="0"/>
          </a:p>
        </p:txBody>
      </p:sp>
      <p:sp>
        <p:nvSpPr>
          <p:cNvPr id="20" name="Slide Number Placeholder 19">
            <a:extLst>
              <a:ext uri="{FF2B5EF4-FFF2-40B4-BE49-F238E27FC236}">
                <a16:creationId xmlns:a16="http://schemas.microsoft.com/office/drawing/2014/main" id="{73ECC796-BF38-4ED3-B48E-16AB0111F2E0}"/>
              </a:ext>
            </a:extLst>
          </p:cNvPr>
          <p:cNvSpPr>
            <a:spLocks noGrp="1"/>
          </p:cNvSpPr>
          <p:nvPr>
            <p:ph type="sldNum" sz="quarter" idx="18"/>
          </p:nvPr>
        </p:nvSpPr>
        <p:spPr/>
        <p:txBody>
          <a:bodyPr/>
          <a:lstStyle/>
          <a:p>
            <a:r>
              <a:rPr lang="en-US" dirty="0"/>
              <a:t>Page </a:t>
            </a:r>
            <a:fld id="{C2FE92B8-3297-49BF-866E-FDAA607BBC0B}" type="slidenum">
              <a:rPr lang="en-US" smtClean="0"/>
              <a:pPr/>
              <a:t>‹#›</a:t>
            </a:fld>
            <a:endParaRPr lang="en-US" dirty="0"/>
          </a:p>
        </p:txBody>
      </p:sp>
    </p:spTree>
    <p:extLst>
      <p:ext uri="{BB962C8B-B14F-4D97-AF65-F5344CB8AC3E}">
        <p14:creationId xmlns:p14="http://schemas.microsoft.com/office/powerpoint/2010/main" val="1545923946"/>
      </p:ext>
    </p:extLst>
  </p:cSld>
  <p:clrMapOvr>
    <a:masterClrMapping/>
  </p:clrMapOvr>
  <p:extLst>
    <p:ext uri="{DCECCB84-F9BA-43D5-87BE-67443E8EF086}">
      <p15:sldGuideLst xmlns:p15="http://schemas.microsoft.com/office/powerpoint/2012/main">
        <p15:guide id="1" pos="588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10 - Heading with 2 picture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5EDD42-E1EF-4CE7-815D-02CFBB24B793}"/>
              </a:ext>
            </a:extLst>
          </p:cNvPr>
          <p:cNvSpPr>
            <a:spLocks noGrp="1"/>
          </p:cNvSpPr>
          <p:nvPr>
            <p:ph type="title" hasCustomPrompt="1"/>
          </p:nvPr>
        </p:nvSpPr>
        <p:spPr>
          <a:xfrm>
            <a:off x="696000" y="412225"/>
            <a:ext cx="10801350" cy="676800"/>
          </a:xfrm>
        </p:spPr>
        <p:txBody>
          <a:bodyPr/>
          <a:lstStyle>
            <a:lvl1pPr>
              <a:lnSpc>
                <a:spcPct val="100000"/>
              </a:lnSpc>
              <a:defRPr/>
            </a:lvl1pPr>
          </a:lstStyle>
          <a:p>
            <a:r>
              <a:rPr lang="en-US" dirty="0"/>
              <a:t>Heading on maximum one line</a:t>
            </a:r>
          </a:p>
        </p:txBody>
      </p:sp>
      <p:sp>
        <p:nvSpPr>
          <p:cNvPr id="10" name="Text Placeholder 9">
            <a:extLst>
              <a:ext uri="{FF2B5EF4-FFF2-40B4-BE49-F238E27FC236}">
                <a16:creationId xmlns:a16="http://schemas.microsoft.com/office/drawing/2014/main" id="{AA97CB80-724D-461E-827E-E2F99C111861}"/>
              </a:ext>
            </a:extLst>
          </p:cNvPr>
          <p:cNvSpPr>
            <a:spLocks noGrp="1"/>
          </p:cNvSpPr>
          <p:nvPr>
            <p:ph type="body" sz="quarter" idx="13"/>
          </p:nvPr>
        </p:nvSpPr>
        <p:spPr>
          <a:xfrm>
            <a:off x="695325" y="5208155"/>
            <a:ext cx="5220000" cy="813234"/>
          </a:xfrm>
        </p:spPr>
        <p:txBody>
          <a:bodyPr/>
          <a:lstStyle>
            <a:lvl1pPr marL="0" indent="0">
              <a:buFontTx/>
              <a:buNone/>
              <a:defRPr sz="1400"/>
            </a:lvl1pPr>
            <a:lvl2pPr marL="153988" indent="0">
              <a:buFontTx/>
              <a:buNone/>
              <a:defRPr/>
            </a:lvl2pPr>
            <a:lvl3pPr marL="339725" indent="0">
              <a:buFontTx/>
              <a:buNone/>
              <a:defRPr/>
            </a:lvl3pPr>
          </a:lstStyle>
          <a:p>
            <a:pPr lvl="0"/>
            <a:r>
              <a:rPr lang="en-US"/>
              <a:t>Edit Master text styles</a:t>
            </a:r>
          </a:p>
        </p:txBody>
      </p:sp>
      <p:sp>
        <p:nvSpPr>
          <p:cNvPr id="12" name="Text Placeholder 11">
            <a:extLst>
              <a:ext uri="{FF2B5EF4-FFF2-40B4-BE49-F238E27FC236}">
                <a16:creationId xmlns:a16="http://schemas.microsoft.com/office/drawing/2014/main" id="{90D26E02-77E8-4784-8AE0-A7F0D633EA2F}"/>
              </a:ext>
            </a:extLst>
          </p:cNvPr>
          <p:cNvSpPr>
            <a:spLocks noGrp="1"/>
          </p:cNvSpPr>
          <p:nvPr>
            <p:ph type="body" sz="quarter" idx="14" hasCustomPrompt="1"/>
          </p:nvPr>
        </p:nvSpPr>
        <p:spPr>
          <a:xfrm>
            <a:off x="695325" y="1091691"/>
            <a:ext cx="10801350" cy="345600"/>
          </a:xfrm>
        </p:spPr>
        <p:txBody>
          <a:bodyPr wrap="none"/>
          <a:lstStyle>
            <a:lvl1pPr marL="0" indent="0">
              <a:spcBef>
                <a:spcPts val="0"/>
              </a:spcBef>
              <a:buFontTx/>
              <a:buNone/>
              <a:defRPr sz="2000"/>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a:t>Sub-heading on maximum one line</a:t>
            </a:r>
            <a:endParaRPr lang="en-US" dirty="0"/>
          </a:p>
        </p:txBody>
      </p:sp>
      <p:sp>
        <p:nvSpPr>
          <p:cNvPr id="17" name="Picture Placeholder 16">
            <a:extLst>
              <a:ext uri="{FF2B5EF4-FFF2-40B4-BE49-F238E27FC236}">
                <a16:creationId xmlns:a16="http://schemas.microsoft.com/office/drawing/2014/main" id="{B5B5DA41-82D4-40C7-B4BD-CF94860CACF2}"/>
              </a:ext>
            </a:extLst>
          </p:cNvPr>
          <p:cNvSpPr>
            <a:spLocks noGrp="1"/>
          </p:cNvSpPr>
          <p:nvPr>
            <p:ph type="pic" sz="quarter" idx="15"/>
          </p:nvPr>
        </p:nvSpPr>
        <p:spPr>
          <a:xfrm>
            <a:off x="695325" y="1773238"/>
            <a:ext cx="5221288" cy="3348000"/>
          </a:xfrm>
          <a:solidFill>
            <a:schemeClr val="accent2"/>
          </a:solidFill>
        </p:spPr>
        <p:txBody>
          <a:bodyPr tIns="576000" anchor="ctr" anchorCtr="0"/>
          <a:lstStyle>
            <a:lvl1pPr marL="0" indent="0" algn="ctr">
              <a:buFontTx/>
              <a:buNone/>
              <a:defRPr sz="1200">
                <a:solidFill>
                  <a:schemeClr val="bg1"/>
                </a:solidFill>
              </a:defRPr>
            </a:lvl1pPr>
          </a:lstStyle>
          <a:p>
            <a:r>
              <a:rPr lang="en-US"/>
              <a:t>Click icon to add picture</a:t>
            </a:r>
          </a:p>
        </p:txBody>
      </p:sp>
      <p:sp>
        <p:nvSpPr>
          <p:cNvPr id="9" name="Picture Placeholder 16">
            <a:extLst>
              <a:ext uri="{FF2B5EF4-FFF2-40B4-BE49-F238E27FC236}">
                <a16:creationId xmlns:a16="http://schemas.microsoft.com/office/drawing/2014/main" id="{F9710823-2A6C-48A9-80CF-AE2DE66E140D}"/>
              </a:ext>
            </a:extLst>
          </p:cNvPr>
          <p:cNvSpPr>
            <a:spLocks noGrp="1"/>
          </p:cNvSpPr>
          <p:nvPr>
            <p:ph type="pic" sz="quarter" idx="16"/>
          </p:nvPr>
        </p:nvSpPr>
        <p:spPr>
          <a:xfrm>
            <a:off x="6275387" y="1773238"/>
            <a:ext cx="5221288" cy="3348000"/>
          </a:xfrm>
          <a:solidFill>
            <a:schemeClr val="accent2"/>
          </a:solidFill>
        </p:spPr>
        <p:txBody>
          <a:bodyPr tIns="576000" anchor="ctr" anchorCtr="0"/>
          <a:lstStyle>
            <a:lvl1pPr marL="0" indent="0" algn="ctr">
              <a:buFontTx/>
              <a:buNone/>
              <a:defRPr sz="1200">
                <a:solidFill>
                  <a:schemeClr val="bg1"/>
                </a:solidFill>
              </a:defRPr>
            </a:lvl1pPr>
          </a:lstStyle>
          <a:p>
            <a:r>
              <a:rPr lang="en-US"/>
              <a:t>Click icon to add picture</a:t>
            </a:r>
          </a:p>
        </p:txBody>
      </p:sp>
      <p:sp>
        <p:nvSpPr>
          <p:cNvPr id="11" name="Text Placeholder 9">
            <a:extLst>
              <a:ext uri="{FF2B5EF4-FFF2-40B4-BE49-F238E27FC236}">
                <a16:creationId xmlns:a16="http://schemas.microsoft.com/office/drawing/2014/main" id="{EEA12167-DC54-4DEA-8199-867A2CFF905F}"/>
              </a:ext>
            </a:extLst>
          </p:cNvPr>
          <p:cNvSpPr>
            <a:spLocks noGrp="1"/>
          </p:cNvSpPr>
          <p:nvPr>
            <p:ph type="body" sz="quarter" idx="17"/>
          </p:nvPr>
        </p:nvSpPr>
        <p:spPr>
          <a:xfrm>
            <a:off x="6276675" y="5208154"/>
            <a:ext cx="5220000" cy="813235"/>
          </a:xfrm>
        </p:spPr>
        <p:txBody>
          <a:bodyPr/>
          <a:lstStyle>
            <a:lvl1pPr marL="0" indent="0">
              <a:buFontTx/>
              <a:buNone/>
              <a:defRPr sz="1400"/>
            </a:lvl1pPr>
            <a:lvl2pPr marL="153988" indent="0">
              <a:buFontTx/>
              <a:buNone/>
              <a:defRPr/>
            </a:lvl2pPr>
            <a:lvl3pPr marL="339725" indent="0">
              <a:buFontTx/>
              <a:buNone/>
              <a:defRPr/>
            </a:lvl3pPr>
          </a:lstStyle>
          <a:p>
            <a:pPr lvl="0"/>
            <a:r>
              <a:rPr lang="en-US"/>
              <a:t>Edit Master text styles</a:t>
            </a:r>
          </a:p>
        </p:txBody>
      </p:sp>
      <p:sp>
        <p:nvSpPr>
          <p:cNvPr id="2" name="Date Placeholder 1">
            <a:extLst>
              <a:ext uri="{FF2B5EF4-FFF2-40B4-BE49-F238E27FC236}">
                <a16:creationId xmlns:a16="http://schemas.microsoft.com/office/drawing/2014/main" id="{39F77B87-943E-4F47-978D-D75654923F61}"/>
              </a:ext>
            </a:extLst>
          </p:cNvPr>
          <p:cNvSpPr>
            <a:spLocks noGrp="1"/>
          </p:cNvSpPr>
          <p:nvPr>
            <p:ph type="dt" sz="half" idx="18"/>
          </p:nvPr>
        </p:nvSpPr>
        <p:spPr/>
        <p:txBody>
          <a:bodyPr/>
          <a:lstStyle/>
          <a:p>
            <a:fld id="{75B9507C-7CF4-43BF-B0D2-E022CC5146C4}" type="datetime4">
              <a:rPr lang="en-US" smtClean="0"/>
              <a:t>November 19, 2024</a:t>
            </a:fld>
            <a:endParaRPr lang="en-US" dirty="0"/>
          </a:p>
        </p:txBody>
      </p:sp>
      <p:sp>
        <p:nvSpPr>
          <p:cNvPr id="3" name="Footer Placeholder 2">
            <a:extLst>
              <a:ext uri="{FF2B5EF4-FFF2-40B4-BE49-F238E27FC236}">
                <a16:creationId xmlns:a16="http://schemas.microsoft.com/office/drawing/2014/main" id="{1CA041DE-4EBF-4C54-AA08-1C2FCBCC95F9}"/>
              </a:ext>
            </a:extLst>
          </p:cNvPr>
          <p:cNvSpPr>
            <a:spLocks noGrp="1"/>
          </p:cNvSpPr>
          <p:nvPr>
            <p:ph type="ftr" sz="quarter" idx="19"/>
          </p:nvPr>
        </p:nvSpPr>
        <p:spPr/>
        <p:txBody>
          <a:bodyPr/>
          <a:lstStyle/>
          <a:p>
            <a:r>
              <a:rPr lang="en-US"/>
              <a:t>Getinge Lancer LSS - Laboratory Steam Sterilizer</a:t>
            </a:r>
            <a:endParaRPr lang="en-US" dirty="0"/>
          </a:p>
        </p:txBody>
      </p:sp>
      <p:sp>
        <p:nvSpPr>
          <p:cNvPr id="8" name="Slide Number Placeholder 7">
            <a:extLst>
              <a:ext uri="{FF2B5EF4-FFF2-40B4-BE49-F238E27FC236}">
                <a16:creationId xmlns:a16="http://schemas.microsoft.com/office/drawing/2014/main" id="{8EC59937-9849-40C2-A865-E434989F9FB4}"/>
              </a:ext>
            </a:extLst>
          </p:cNvPr>
          <p:cNvSpPr>
            <a:spLocks noGrp="1"/>
          </p:cNvSpPr>
          <p:nvPr>
            <p:ph type="sldNum" sz="quarter" idx="20"/>
          </p:nvPr>
        </p:nvSpPr>
        <p:spPr/>
        <p:txBody>
          <a:bodyPr/>
          <a:lstStyle/>
          <a:p>
            <a:r>
              <a:rPr lang="en-US" dirty="0"/>
              <a:t>Page </a:t>
            </a:r>
            <a:fld id="{C2FE92B8-3297-49BF-866E-FDAA607BBC0B}" type="slidenum">
              <a:rPr lang="en-US" smtClean="0"/>
              <a:pPr/>
              <a:t>‹#›</a:t>
            </a:fld>
            <a:endParaRPr lang="en-US" dirty="0"/>
          </a:p>
        </p:txBody>
      </p:sp>
    </p:spTree>
    <p:extLst>
      <p:ext uri="{BB962C8B-B14F-4D97-AF65-F5344CB8AC3E}">
        <p14:creationId xmlns:p14="http://schemas.microsoft.com/office/powerpoint/2010/main" val="1317442417"/>
      </p:ext>
    </p:extLst>
  </p:cSld>
  <p:clrMapOvr>
    <a:masterClrMapping/>
  </p:clrMapOvr>
  <p:extLst>
    <p:ext uri="{DCECCB84-F9BA-43D5-87BE-67443E8EF086}">
      <p15:sldGuideLst xmlns:p15="http://schemas.microsoft.com/office/powerpoint/2012/main">
        <p15:guide id="1" pos="588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11 - Heading with 3 picture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5EDD42-E1EF-4CE7-815D-02CFBB24B793}"/>
              </a:ext>
            </a:extLst>
          </p:cNvPr>
          <p:cNvSpPr>
            <a:spLocks noGrp="1"/>
          </p:cNvSpPr>
          <p:nvPr>
            <p:ph type="title" hasCustomPrompt="1"/>
          </p:nvPr>
        </p:nvSpPr>
        <p:spPr>
          <a:xfrm>
            <a:off x="696000" y="412225"/>
            <a:ext cx="10801350" cy="676800"/>
          </a:xfrm>
        </p:spPr>
        <p:txBody>
          <a:bodyPr/>
          <a:lstStyle>
            <a:lvl1pPr>
              <a:lnSpc>
                <a:spcPct val="100000"/>
              </a:lnSpc>
              <a:defRPr/>
            </a:lvl1pPr>
          </a:lstStyle>
          <a:p>
            <a:r>
              <a:rPr lang="en-US" dirty="0"/>
              <a:t>Heading on maximum one line</a:t>
            </a:r>
          </a:p>
        </p:txBody>
      </p:sp>
      <p:sp>
        <p:nvSpPr>
          <p:cNvPr id="10" name="Text Placeholder 9">
            <a:extLst>
              <a:ext uri="{FF2B5EF4-FFF2-40B4-BE49-F238E27FC236}">
                <a16:creationId xmlns:a16="http://schemas.microsoft.com/office/drawing/2014/main" id="{AA97CB80-724D-461E-827E-E2F99C111861}"/>
              </a:ext>
            </a:extLst>
          </p:cNvPr>
          <p:cNvSpPr>
            <a:spLocks noGrp="1"/>
          </p:cNvSpPr>
          <p:nvPr>
            <p:ph type="body" sz="quarter" idx="13"/>
          </p:nvPr>
        </p:nvSpPr>
        <p:spPr>
          <a:xfrm>
            <a:off x="695325" y="5208155"/>
            <a:ext cx="3366000" cy="813234"/>
          </a:xfrm>
        </p:spPr>
        <p:txBody>
          <a:bodyPr/>
          <a:lstStyle>
            <a:lvl1pPr marL="0" indent="0">
              <a:buFontTx/>
              <a:buNone/>
              <a:defRPr sz="1400"/>
            </a:lvl1pPr>
            <a:lvl2pPr marL="153988" indent="0">
              <a:buFontTx/>
              <a:buNone/>
              <a:defRPr/>
            </a:lvl2pPr>
            <a:lvl3pPr marL="339725" indent="0">
              <a:buFontTx/>
              <a:buNone/>
              <a:defRPr/>
            </a:lvl3pPr>
          </a:lstStyle>
          <a:p>
            <a:pPr lvl="0"/>
            <a:r>
              <a:rPr lang="en-US"/>
              <a:t>Edit Master text styles</a:t>
            </a:r>
          </a:p>
        </p:txBody>
      </p:sp>
      <p:sp>
        <p:nvSpPr>
          <p:cNvPr id="12" name="Text Placeholder 11">
            <a:extLst>
              <a:ext uri="{FF2B5EF4-FFF2-40B4-BE49-F238E27FC236}">
                <a16:creationId xmlns:a16="http://schemas.microsoft.com/office/drawing/2014/main" id="{90D26E02-77E8-4784-8AE0-A7F0D633EA2F}"/>
              </a:ext>
            </a:extLst>
          </p:cNvPr>
          <p:cNvSpPr>
            <a:spLocks noGrp="1"/>
          </p:cNvSpPr>
          <p:nvPr>
            <p:ph type="body" sz="quarter" idx="14" hasCustomPrompt="1"/>
          </p:nvPr>
        </p:nvSpPr>
        <p:spPr>
          <a:xfrm>
            <a:off x="695325" y="1091691"/>
            <a:ext cx="10801350" cy="345600"/>
          </a:xfrm>
        </p:spPr>
        <p:txBody>
          <a:bodyPr wrap="none"/>
          <a:lstStyle>
            <a:lvl1pPr marL="0" indent="0">
              <a:spcBef>
                <a:spcPts val="0"/>
              </a:spcBef>
              <a:buFontTx/>
              <a:buNone/>
              <a:defRPr sz="2000"/>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a:t>Sub-heading on maximum one line</a:t>
            </a:r>
            <a:endParaRPr lang="en-US" dirty="0"/>
          </a:p>
        </p:txBody>
      </p:sp>
      <p:sp>
        <p:nvSpPr>
          <p:cNvPr id="17" name="Picture Placeholder 16">
            <a:extLst>
              <a:ext uri="{FF2B5EF4-FFF2-40B4-BE49-F238E27FC236}">
                <a16:creationId xmlns:a16="http://schemas.microsoft.com/office/drawing/2014/main" id="{B5B5DA41-82D4-40C7-B4BD-CF94860CACF2}"/>
              </a:ext>
            </a:extLst>
          </p:cNvPr>
          <p:cNvSpPr>
            <a:spLocks noGrp="1"/>
          </p:cNvSpPr>
          <p:nvPr>
            <p:ph type="pic" sz="quarter" idx="15"/>
          </p:nvPr>
        </p:nvSpPr>
        <p:spPr>
          <a:xfrm>
            <a:off x="695325" y="1773238"/>
            <a:ext cx="3366000" cy="3348000"/>
          </a:xfrm>
          <a:solidFill>
            <a:schemeClr val="accent2"/>
          </a:solidFill>
        </p:spPr>
        <p:txBody>
          <a:bodyPr tIns="576000" anchor="ctr" anchorCtr="0"/>
          <a:lstStyle>
            <a:lvl1pPr marL="0" indent="0" algn="ctr">
              <a:buFontTx/>
              <a:buNone/>
              <a:defRPr sz="1200">
                <a:solidFill>
                  <a:schemeClr val="bg1"/>
                </a:solidFill>
              </a:defRPr>
            </a:lvl1pPr>
          </a:lstStyle>
          <a:p>
            <a:r>
              <a:rPr lang="en-US"/>
              <a:t>Click icon to add picture</a:t>
            </a:r>
          </a:p>
        </p:txBody>
      </p:sp>
      <p:sp>
        <p:nvSpPr>
          <p:cNvPr id="9" name="Picture Placeholder 16">
            <a:extLst>
              <a:ext uri="{FF2B5EF4-FFF2-40B4-BE49-F238E27FC236}">
                <a16:creationId xmlns:a16="http://schemas.microsoft.com/office/drawing/2014/main" id="{F9710823-2A6C-48A9-80CF-AE2DE66E140D}"/>
              </a:ext>
            </a:extLst>
          </p:cNvPr>
          <p:cNvSpPr>
            <a:spLocks noGrp="1"/>
          </p:cNvSpPr>
          <p:nvPr>
            <p:ph type="pic" sz="quarter" idx="16"/>
          </p:nvPr>
        </p:nvSpPr>
        <p:spPr>
          <a:xfrm>
            <a:off x="4413000" y="1773238"/>
            <a:ext cx="3366000" cy="3348000"/>
          </a:xfrm>
          <a:solidFill>
            <a:schemeClr val="accent2"/>
          </a:solidFill>
        </p:spPr>
        <p:txBody>
          <a:bodyPr tIns="576000" anchor="ctr" anchorCtr="0"/>
          <a:lstStyle>
            <a:lvl1pPr marL="0" indent="0" algn="ctr">
              <a:buFontTx/>
              <a:buNone/>
              <a:defRPr sz="1200">
                <a:solidFill>
                  <a:schemeClr val="bg1"/>
                </a:solidFill>
              </a:defRPr>
            </a:lvl1pPr>
          </a:lstStyle>
          <a:p>
            <a:r>
              <a:rPr lang="en-US"/>
              <a:t>Click icon to add picture</a:t>
            </a:r>
          </a:p>
        </p:txBody>
      </p:sp>
      <p:sp>
        <p:nvSpPr>
          <p:cNvPr id="11" name="Text Placeholder 9">
            <a:extLst>
              <a:ext uri="{FF2B5EF4-FFF2-40B4-BE49-F238E27FC236}">
                <a16:creationId xmlns:a16="http://schemas.microsoft.com/office/drawing/2014/main" id="{EEA12167-DC54-4DEA-8199-867A2CFF905F}"/>
              </a:ext>
            </a:extLst>
          </p:cNvPr>
          <p:cNvSpPr>
            <a:spLocks noGrp="1"/>
          </p:cNvSpPr>
          <p:nvPr>
            <p:ph type="body" sz="quarter" idx="17"/>
          </p:nvPr>
        </p:nvSpPr>
        <p:spPr>
          <a:xfrm>
            <a:off x="4413001" y="5208155"/>
            <a:ext cx="3366000" cy="813234"/>
          </a:xfrm>
        </p:spPr>
        <p:txBody>
          <a:bodyPr/>
          <a:lstStyle>
            <a:lvl1pPr marL="0" indent="0">
              <a:buFontTx/>
              <a:buNone/>
              <a:defRPr sz="1400"/>
            </a:lvl1pPr>
            <a:lvl2pPr marL="153988" indent="0">
              <a:buFontTx/>
              <a:buNone/>
              <a:defRPr/>
            </a:lvl2pPr>
            <a:lvl3pPr marL="339725" indent="0">
              <a:buFontTx/>
              <a:buNone/>
              <a:defRPr/>
            </a:lvl3pPr>
          </a:lstStyle>
          <a:p>
            <a:pPr lvl="0"/>
            <a:r>
              <a:rPr lang="en-US"/>
              <a:t>Edit Master text styles</a:t>
            </a:r>
          </a:p>
        </p:txBody>
      </p:sp>
      <p:sp>
        <p:nvSpPr>
          <p:cNvPr id="13" name="Picture Placeholder 16">
            <a:extLst>
              <a:ext uri="{FF2B5EF4-FFF2-40B4-BE49-F238E27FC236}">
                <a16:creationId xmlns:a16="http://schemas.microsoft.com/office/drawing/2014/main" id="{D2897832-36AE-4E0E-9085-204130CC145A}"/>
              </a:ext>
            </a:extLst>
          </p:cNvPr>
          <p:cNvSpPr>
            <a:spLocks noGrp="1"/>
          </p:cNvSpPr>
          <p:nvPr>
            <p:ph type="pic" sz="quarter" idx="18"/>
          </p:nvPr>
        </p:nvSpPr>
        <p:spPr>
          <a:xfrm>
            <a:off x="8130675" y="1773238"/>
            <a:ext cx="3366000" cy="3348000"/>
          </a:xfrm>
          <a:solidFill>
            <a:schemeClr val="accent2"/>
          </a:solidFill>
        </p:spPr>
        <p:txBody>
          <a:bodyPr tIns="576000" anchor="ctr" anchorCtr="0"/>
          <a:lstStyle>
            <a:lvl1pPr marL="0" indent="0" algn="ctr">
              <a:buFontTx/>
              <a:buNone/>
              <a:defRPr sz="1200">
                <a:solidFill>
                  <a:schemeClr val="bg1"/>
                </a:solidFill>
              </a:defRPr>
            </a:lvl1pPr>
          </a:lstStyle>
          <a:p>
            <a:r>
              <a:rPr lang="en-US"/>
              <a:t>Click icon to add picture</a:t>
            </a:r>
          </a:p>
        </p:txBody>
      </p:sp>
      <p:sp>
        <p:nvSpPr>
          <p:cNvPr id="14" name="Text Placeholder 9">
            <a:extLst>
              <a:ext uri="{FF2B5EF4-FFF2-40B4-BE49-F238E27FC236}">
                <a16:creationId xmlns:a16="http://schemas.microsoft.com/office/drawing/2014/main" id="{8656A579-00D4-4A1D-96D5-2856157D5539}"/>
              </a:ext>
            </a:extLst>
          </p:cNvPr>
          <p:cNvSpPr>
            <a:spLocks noGrp="1"/>
          </p:cNvSpPr>
          <p:nvPr>
            <p:ph type="body" sz="quarter" idx="19"/>
          </p:nvPr>
        </p:nvSpPr>
        <p:spPr>
          <a:xfrm>
            <a:off x="8130675" y="5208155"/>
            <a:ext cx="3366000" cy="813234"/>
          </a:xfrm>
        </p:spPr>
        <p:txBody>
          <a:bodyPr/>
          <a:lstStyle>
            <a:lvl1pPr marL="0" indent="0">
              <a:buFontTx/>
              <a:buNone/>
              <a:defRPr sz="1400"/>
            </a:lvl1pPr>
            <a:lvl2pPr marL="153988" indent="0">
              <a:buFontTx/>
              <a:buNone/>
              <a:defRPr/>
            </a:lvl2pPr>
            <a:lvl3pPr marL="339725" indent="0">
              <a:buFontTx/>
              <a:buNone/>
              <a:defRPr/>
            </a:lvl3pPr>
          </a:lstStyle>
          <a:p>
            <a:pPr lvl="0"/>
            <a:r>
              <a:rPr lang="en-US"/>
              <a:t>Edit Master text styles</a:t>
            </a:r>
          </a:p>
        </p:txBody>
      </p:sp>
      <p:sp>
        <p:nvSpPr>
          <p:cNvPr id="2" name="Date Placeholder 1">
            <a:extLst>
              <a:ext uri="{FF2B5EF4-FFF2-40B4-BE49-F238E27FC236}">
                <a16:creationId xmlns:a16="http://schemas.microsoft.com/office/drawing/2014/main" id="{DC9640D7-192F-438C-8BED-F8F8989ABE3F}"/>
              </a:ext>
            </a:extLst>
          </p:cNvPr>
          <p:cNvSpPr>
            <a:spLocks noGrp="1"/>
          </p:cNvSpPr>
          <p:nvPr>
            <p:ph type="dt" sz="half" idx="20"/>
          </p:nvPr>
        </p:nvSpPr>
        <p:spPr/>
        <p:txBody>
          <a:bodyPr/>
          <a:lstStyle/>
          <a:p>
            <a:fld id="{7E9C00AC-ABC0-46DE-8287-F64118D7216B}" type="datetime4">
              <a:rPr lang="en-US" smtClean="0"/>
              <a:t>November 19, 2024</a:t>
            </a:fld>
            <a:endParaRPr lang="en-US" dirty="0"/>
          </a:p>
        </p:txBody>
      </p:sp>
      <p:sp>
        <p:nvSpPr>
          <p:cNvPr id="3" name="Footer Placeholder 2">
            <a:extLst>
              <a:ext uri="{FF2B5EF4-FFF2-40B4-BE49-F238E27FC236}">
                <a16:creationId xmlns:a16="http://schemas.microsoft.com/office/drawing/2014/main" id="{C1965707-1782-4524-A082-BDE78BCCCD69}"/>
              </a:ext>
            </a:extLst>
          </p:cNvPr>
          <p:cNvSpPr>
            <a:spLocks noGrp="1"/>
          </p:cNvSpPr>
          <p:nvPr>
            <p:ph type="ftr" sz="quarter" idx="21"/>
          </p:nvPr>
        </p:nvSpPr>
        <p:spPr/>
        <p:txBody>
          <a:bodyPr/>
          <a:lstStyle/>
          <a:p>
            <a:r>
              <a:rPr lang="en-US"/>
              <a:t>Getinge Lancer LSS - Laboratory Steam Sterilizer</a:t>
            </a:r>
            <a:endParaRPr lang="en-US" dirty="0"/>
          </a:p>
        </p:txBody>
      </p:sp>
      <p:sp>
        <p:nvSpPr>
          <p:cNvPr id="8" name="Slide Number Placeholder 7">
            <a:extLst>
              <a:ext uri="{FF2B5EF4-FFF2-40B4-BE49-F238E27FC236}">
                <a16:creationId xmlns:a16="http://schemas.microsoft.com/office/drawing/2014/main" id="{735A0A7E-28CC-4E09-B598-AC2602959504}"/>
              </a:ext>
            </a:extLst>
          </p:cNvPr>
          <p:cNvSpPr>
            <a:spLocks noGrp="1"/>
          </p:cNvSpPr>
          <p:nvPr>
            <p:ph type="sldNum" sz="quarter" idx="22"/>
          </p:nvPr>
        </p:nvSpPr>
        <p:spPr/>
        <p:txBody>
          <a:bodyPr/>
          <a:lstStyle/>
          <a:p>
            <a:r>
              <a:rPr lang="en-US" dirty="0"/>
              <a:t>Page </a:t>
            </a:r>
            <a:fld id="{C2FE92B8-3297-49BF-866E-FDAA607BBC0B}" type="slidenum">
              <a:rPr lang="en-US" smtClean="0"/>
              <a:pPr/>
              <a:t>‹#›</a:t>
            </a:fld>
            <a:endParaRPr lang="en-US" dirty="0"/>
          </a:p>
        </p:txBody>
      </p:sp>
    </p:spTree>
    <p:extLst>
      <p:ext uri="{BB962C8B-B14F-4D97-AF65-F5344CB8AC3E}">
        <p14:creationId xmlns:p14="http://schemas.microsoft.com/office/powerpoint/2010/main" val="2714809779"/>
      </p:ext>
    </p:extLst>
  </p:cSld>
  <p:clrMapOvr>
    <a:masterClrMapping/>
  </p:clrMapOvr>
  <p:extLst>
    <p:ext uri="{DCECCB84-F9BA-43D5-87BE-67443E8EF086}">
      <p15:sldGuideLst xmlns:p15="http://schemas.microsoft.com/office/powerpoint/2012/main">
        <p15:guide id="1" pos="588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12 - Heading with text bullet and picture">
    <p:spTree>
      <p:nvGrpSpPr>
        <p:cNvPr id="1" name=""/>
        <p:cNvGrpSpPr/>
        <p:nvPr/>
      </p:nvGrpSpPr>
      <p:grpSpPr>
        <a:xfrm>
          <a:off x="0" y="0"/>
          <a:ext cx="0" cy="0"/>
          <a:chOff x="0" y="0"/>
          <a:chExt cx="0" cy="0"/>
        </a:xfrm>
      </p:grpSpPr>
      <p:sp>
        <p:nvSpPr>
          <p:cNvPr id="17" name="Content Placeholder 4">
            <a:extLst>
              <a:ext uri="{FF2B5EF4-FFF2-40B4-BE49-F238E27FC236}">
                <a16:creationId xmlns:a16="http://schemas.microsoft.com/office/drawing/2014/main" id="{EBA8AC51-624D-400A-9881-7445ECC8EC27}"/>
              </a:ext>
            </a:extLst>
          </p:cNvPr>
          <p:cNvSpPr>
            <a:spLocks noGrp="1"/>
          </p:cNvSpPr>
          <p:nvPr>
            <p:ph sz="quarter" idx="19"/>
          </p:nvPr>
        </p:nvSpPr>
        <p:spPr>
          <a:xfrm>
            <a:off x="696000" y="1773238"/>
            <a:ext cx="5219326" cy="4248150"/>
          </a:xfrm>
        </p:spPr>
        <p:txBody>
          <a:bodyPr/>
          <a:lstStyle/>
          <a:p>
            <a:pPr lvl="0"/>
            <a:r>
              <a:rPr lang="en-US"/>
              <a:t>Edit Master text styles</a:t>
            </a:r>
          </a:p>
          <a:p>
            <a:pPr lvl="1"/>
            <a:r>
              <a:rPr lang="en-US"/>
              <a:t>Second level</a:t>
            </a:r>
          </a:p>
          <a:p>
            <a:pPr lvl="2"/>
            <a:r>
              <a:rPr lang="en-US"/>
              <a:t>Third level</a:t>
            </a:r>
          </a:p>
        </p:txBody>
      </p:sp>
      <p:sp>
        <p:nvSpPr>
          <p:cNvPr id="14" name="Picture Placeholder 13">
            <a:extLst>
              <a:ext uri="{FF2B5EF4-FFF2-40B4-BE49-F238E27FC236}">
                <a16:creationId xmlns:a16="http://schemas.microsoft.com/office/drawing/2014/main" id="{5AC75909-1AC1-4024-8158-7AF297D3B637}"/>
              </a:ext>
            </a:extLst>
          </p:cNvPr>
          <p:cNvSpPr>
            <a:spLocks noGrp="1"/>
          </p:cNvSpPr>
          <p:nvPr>
            <p:ph type="pic" sz="quarter" idx="15"/>
          </p:nvPr>
        </p:nvSpPr>
        <p:spPr>
          <a:xfrm>
            <a:off x="6938954" y="0"/>
            <a:ext cx="5253046" cy="5774490"/>
          </a:xfrm>
          <a:custGeom>
            <a:avLst/>
            <a:gdLst>
              <a:gd name="connsiteX0" fmla="*/ 4523770 w 5253046"/>
              <a:gd name="connsiteY0" fmla="*/ 0 h 5774490"/>
              <a:gd name="connsiteX1" fmla="*/ 5253046 w 5253046"/>
              <a:gd name="connsiteY1" fmla="*/ 0 h 5774490"/>
              <a:gd name="connsiteX2" fmla="*/ 5253046 w 5253046"/>
              <a:gd name="connsiteY2" fmla="*/ 27505 h 5774490"/>
              <a:gd name="connsiteX3" fmla="*/ 5253046 w 5253046"/>
              <a:gd name="connsiteY3" fmla="*/ 536672 h 5774490"/>
              <a:gd name="connsiteX4" fmla="*/ 5253046 w 5253046"/>
              <a:gd name="connsiteY4" fmla="*/ 4168788 h 5774490"/>
              <a:gd name="connsiteX5" fmla="*/ 2552320 w 5253046"/>
              <a:gd name="connsiteY5" fmla="*/ 5728066 h 5774490"/>
              <a:gd name="connsiteX6" fmla="*/ 2079565 w 5253046"/>
              <a:gd name="connsiteY6" fmla="*/ 5601394 h 5774490"/>
              <a:gd name="connsiteX7" fmla="*/ 46425 w 5253046"/>
              <a:gd name="connsiteY7" fmla="*/ 2079921 h 5774490"/>
              <a:gd name="connsiteX8" fmla="*/ 173097 w 5253046"/>
              <a:gd name="connsiteY8" fmla="*/ 1607167 h 5774490"/>
              <a:gd name="connsiteX9" fmla="*/ 2956765 w 5253046"/>
              <a:gd name="connsiteY9" fmla="*/ 1 h 5774490"/>
              <a:gd name="connsiteX10" fmla="*/ 4523770 w 5253046"/>
              <a:gd name="connsiteY10" fmla="*/ 1 h 57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3046" h="5774490">
                <a:moveTo>
                  <a:pt x="4523770" y="0"/>
                </a:moveTo>
                <a:lnTo>
                  <a:pt x="5253046" y="0"/>
                </a:lnTo>
                <a:lnTo>
                  <a:pt x="5253046" y="27505"/>
                </a:lnTo>
                <a:lnTo>
                  <a:pt x="5253046" y="536672"/>
                </a:lnTo>
                <a:lnTo>
                  <a:pt x="5253046" y="4168788"/>
                </a:lnTo>
                <a:lnTo>
                  <a:pt x="2552320" y="5728066"/>
                </a:lnTo>
                <a:cubicBezTo>
                  <a:pt x="2386793" y="5823634"/>
                  <a:pt x="2175134" y="5766921"/>
                  <a:pt x="2079565" y="5601394"/>
                </a:cubicBezTo>
                <a:lnTo>
                  <a:pt x="46425" y="2079921"/>
                </a:lnTo>
                <a:cubicBezTo>
                  <a:pt x="-49143" y="1914394"/>
                  <a:pt x="7570" y="1702735"/>
                  <a:pt x="173097" y="1607167"/>
                </a:cubicBezTo>
                <a:lnTo>
                  <a:pt x="2956765" y="1"/>
                </a:lnTo>
                <a:lnTo>
                  <a:pt x="4523770" y="1"/>
                </a:lnTo>
                <a:close/>
              </a:path>
            </a:pathLst>
          </a:custGeom>
          <a:blipFill>
            <a:blip r:embed="rId2"/>
            <a:stretch>
              <a:fillRect/>
            </a:stretch>
          </a:blipFill>
        </p:spPr>
        <p:txBody>
          <a:bodyPr wrap="square" tIns="576000" anchor="ctr" anchorCtr="0">
            <a:noAutofit/>
          </a:bodyPr>
          <a:lstStyle>
            <a:lvl1pPr marL="0" indent="0" algn="ctr">
              <a:buFontTx/>
              <a:buNone/>
              <a:defRPr sz="1200">
                <a:solidFill>
                  <a:schemeClr val="bg1"/>
                </a:solidFill>
              </a:defRPr>
            </a:lvl1pPr>
          </a:lstStyle>
          <a:p>
            <a:r>
              <a:rPr lang="en-US"/>
              <a:t>Click icon to add picture</a:t>
            </a:r>
          </a:p>
        </p:txBody>
      </p:sp>
      <p:sp>
        <p:nvSpPr>
          <p:cNvPr id="7" name="Title 6">
            <a:extLst>
              <a:ext uri="{FF2B5EF4-FFF2-40B4-BE49-F238E27FC236}">
                <a16:creationId xmlns:a16="http://schemas.microsoft.com/office/drawing/2014/main" id="{CC5EDD42-E1EF-4CE7-815D-02CFBB24B793}"/>
              </a:ext>
            </a:extLst>
          </p:cNvPr>
          <p:cNvSpPr>
            <a:spLocks noGrp="1"/>
          </p:cNvSpPr>
          <p:nvPr>
            <p:ph type="title" hasCustomPrompt="1"/>
          </p:nvPr>
        </p:nvSpPr>
        <p:spPr>
          <a:xfrm>
            <a:off x="696000" y="412225"/>
            <a:ext cx="5220000" cy="676800"/>
          </a:xfrm>
        </p:spPr>
        <p:txBody>
          <a:bodyPr/>
          <a:lstStyle>
            <a:lvl1pPr>
              <a:lnSpc>
                <a:spcPct val="100000"/>
              </a:lnSpc>
              <a:defRPr/>
            </a:lvl1pPr>
          </a:lstStyle>
          <a:p>
            <a:r>
              <a:rPr lang="en-US" dirty="0"/>
              <a:t>Heading on maximum one line</a:t>
            </a:r>
          </a:p>
        </p:txBody>
      </p:sp>
      <p:sp>
        <p:nvSpPr>
          <p:cNvPr id="12" name="Text Placeholder 11">
            <a:extLst>
              <a:ext uri="{FF2B5EF4-FFF2-40B4-BE49-F238E27FC236}">
                <a16:creationId xmlns:a16="http://schemas.microsoft.com/office/drawing/2014/main" id="{90D26E02-77E8-4784-8AE0-A7F0D633EA2F}"/>
              </a:ext>
            </a:extLst>
          </p:cNvPr>
          <p:cNvSpPr>
            <a:spLocks noGrp="1"/>
          </p:cNvSpPr>
          <p:nvPr>
            <p:ph type="body" sz="quarter" idx="14" hasCustomPrompt="1"/>
          </p:nvPr>
        </p:nvSpPr>
        <p:spPr>
          <a:xfrm>
            <a:off x="695325" y="1091691"/>
            <a:ext cx="5220000" cy="345600"/>
          </a:xfrm>
        </p:spPr>
        <p:txBody>
          <a:bodyPr wrap="none"/>
          <a:lstStyle>
            <a:lvl1pPr marL="0" indent="0">
              <a:spcBef>
                <a:spcPts val="0"/>
              </a:spcBef>
              <a:buFontTx/>
              <a:buNone/>
              <a:defRPr sz="2000"/>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a:t>Sub-heading on maximum one line</a:t>
            </a:r>
            <a:endParaRPr lang="en-US" dirty="0"/>
          </a:p>
        </p:txBody>
      </p:sp>
      <p:sp>
        <p:nvSpPr>
          <p:cNvPr id="15" name="Date Placeholder 14">
            <a:extLst>
              <a:ext uri="{FF2B5EF4-FFF2-40B4-BE49-F238E27FC236}">
                <a16:creationId xmlns:a16="http://schemas.microsoft.com/office/drawing/2014/main" id="{898CD92C-5894-4207-9621-E840C9E7F0FC}"/>
              </a:ext>
            </a:extLst>
          </p:cNvPr>
          <p:cNvSpPr>
            <a:spLocks noGrp="1"/>
          </p:cNvSpPr>
          <p:nvPr>
            <p:ph type="dt" sz="half" idx="16"/>
          </p:nvPr>
        </p:nvSpPr>
        <p:spPr/>
        <p:txBody>
          <a:bodyPr/>
          <a:lstStyle/>
          <a:p>
            <a:fld id="{3B5A736E-D4EF-449B-9B91-7FC64CF351CD}" type="datetime4">
              <a:rPr lang="en-US" smtClean="0"/>
              <a:t>November 19, 2024</a:t>
            </a:fld>
            <a:endParaRPr lang="en-US" dirty="0"/>
          </a:p>
        </p:txBody>
      </p:sp>
      <p:sp>
        <p:nvSpPr>
          <p:cNvPr id="19" name="Footer Placeholder 18">
            <a:extLst>
              <a:ext uri="{FF2B5EF4-FFF2-40B4-BE49-F238E27FC236}">
                <a16:creationId xmlns:a16="http://schemas.microsoft.com/office/drawing/2014/main" id="{397FA148-944F-48C7-B628-022802F2AC7A}"/>
              </a:ext>
            </a:extLst>
          </p:cNvPr>
          <p:cNvSpPr>
            <a:spLocks noGrp="1"/>
          </p:cNvSpPr>
          <p:nvPr>
            <p:ph type="ftr" sz="quarter" idx="17"/>
          </p:nvPr>
        </p:nvSpPr>
        <p:spPr/>
        <p:txBody>
          <a:bodyPr/>
          <a:lstStyle/>
          <a:p>
            <a:r>
              <a:rPr lang="en-US"/>
              <a:t>Getinge Lancer LSS - Laboratory Steam Sterilizer</a:t>
            </a:r>
            <a:endParaRPr lang="en-US" dirty="0"/>
          </a:p>
        </p:txBody>
      </p:sp>
      <p:sp>
        <p:nvSpPr>
          <p:cNvPr id="20" name="Slide Number Placeholder 19">
            <a:extLst>
              <a:ext uri="{FF2B5EF4-FFF2-40B4-BE49-F238E27FC236}">
                <a16:creationId xmlns:a16="http://schemas.microsoft.com/office/drawing/2014/main" id="{5926AE34-13D7-4677-81A9-1224285EA8E5}"/>
              </a:ext>
            </a:extLst>
          </p:cNvPr>
          <p:cNvSpPr>
            <a:spLocks noGrp="1"/>
          </p:cNvSpPr>
          <p:nvPr>
            <p:ph type="sldNum" sz="quarter" idx="18"/>
          </p:nvPr>
        </p:nvSpPr>
        <p:spPr/>
        <p:txBody>
          <a:bodyPr/>
          <a:lstStyle/>
          <a:p>
            <a:r>
              <a:rPr lang="en-US" dirty="0"/>
              <a:t>Page </a:t>
            </a:r>
            <a:fld id="{C2FE92B8-3297-49BF-866E-FDAA607BBC0B}" type="slidenum">
              <a:rPr lang="en-US" smtClean="0"/>
              <a:pPr/>
              <a:t>‹#›</a:t>
            </a:fld>
            <a:endParaRPr lang="en-US" dirty="0"/>
          </a:p>
        </p:txBody>
      </p:sp>
    </p:spTree>
    <p:extLst>
      <p:ext uri="{BB962C8B-B14F-4D97-AF65-F5344CB8AC3E}">
        <p14:creationId xmlns:p14="http://schemas.microsoft.com/office/powerpoint/2010/main" val="125209137"/>
      </p:ext>
    </p:extLst>
  </p:cSld>
  <p:clrMapOvr>
    <a:masterClrMapping/>
  </p:clrMapOvr>
  <p:extLst>
    <p:ext uri="{DCECCB84-F9BA-43D5-87BE-67443E8EF086}">
      <p15:sldGuideLst xmlns:p15="http://schemas.microsoft.com/office/powerpoint/2012/main">
        <p15:guide id="1" pos="588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13 - Heading with text bullet and picture with snow 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44A6B25-FC4A-4987-9474-291CA10989BF}"/>
              </a:ext>
            </a:extLst>
          </p:cNvPr>
          <p:cNvSpPr/>
          <p:nvPr userDrawn="1"/>
        </p:nvSpPr>
        <p:spPr>
          <a:xfrm>
            <a:off x="0" y="0"/>
            <a:ext cx="12192000" cy="61658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4">
            <a:extLst>
              <a:ext uri="{FF2B5EF4-FFF2-40B4-BE49-F238E27FC236}">
                <a16:creationId xmlns:a16="http://schemas.microsoft.com/office/drawing/2014/main" id="{6B3D6906-11C8-48EF-8D5A-179C11FEEB23}"/>
              </a:ext>
            </a:extLst>
          </p:cNvPr>
          <p:cNvSpPr>
            <a:spLocks noGrp="1"/>
          </p:cNvSpPr>
          <p:nvPr>
            <p:ph sz="quarter" idx="19"/>
          </p:nvPr>
        </p:nvSpPr>
        <p:spPr>
          <a:xfrm>
            <a:off x="696000" y="1773238"/>
            <a:ext cx="5219326" cy="4248150"/>
          </a:xfrm>
        </p:spPr>
        <p:txBody>
          <a:bodyPr/>
          <a:lstStyle/>
          <a:p>
            <a:pPr lvl="0"/>
            <a:r>
              <a:rPr lang="en-US"/>
              <a:t>Edit Master text styles</a:t>
            </a:r>
          </a:p>
          <a:p>
            <a:pPr lvl="1"/>
            <a:r>
              <a:rPr lang="en-US"/>
              <a:t>Second level</a:t>
            </a:r>
          </a:p>
          <a:p>
            <a:pPr lvl="2"/>
            <a:r>
              <a:rPr lang="en-US"/>
              <a:t>Third level</a:t>
            </a:r>
          </a:p>
        </p:txBody>
      </p:sp>
      <p:sp>
        <p:nvSpPr>
          <p:cNvPr id="14" name="Picture Placeholder 13">
            <a:extLst>
              <a:ext uri="{FF2B5EF4-FFF2-40B4-BE49-F238E27FC236}">
                <a16:creationId xmlns:a16="http://schemas.microsoft.com/office/drawing/2014/main" id="{1BBAD701-AB68-46F0-B316-D316FD817603}"/>
              </a:ext>
            </a:extLst>
          </p:cNvPr>
          <p:cNvSpPr>
            <a:spLocks noGrp="1"/>
          </p:cNvSpPr>
          <p:nvPr>
            <p:ph type="pic" sz="quarter" idx="15"/>
          </p:nvPr>
        </p:nvSpPr>
        <p:spPr>
          <a:xfrm>
            <a:off x="6938954" y="2"/>
            <a:ext cx="5253046" cy="5774489"/>
          </a:xfrm>
          <a:custGeom>
            <a:avLst/>
            <a:gdLst>
              <a:gd name="connsiteX0" fmla="*/ 2956765 w 5253046"/>
              <a:gd name="connsiteY0" fmla="*/ 0 h 5774489"/>
              <a:gd name="connsiteX1" fmla="*/ 5237166 w 5253046"/>
              <a:gd name="connsiteY1" fmla="*/ 0 h 5774489"/>
              <a:gd name="connsiteX2" fmla="*/ 5253046 w 5253046"/>
              <a:gd name="connsiteY2" fmla="*/ 27504 h 5774489"/>
              <a:gd name="connsiteX3" fmla="*/ 5253046 w 5253046"/>
              <a:gd name="connsiteY3" fmla="*/ 4168787 h 5774489"/>
              <a:gd name="connsiteX4" fmla="*/ 2552320 w 5253046"/>
              <a:gd name="connsiteY4" fmla="*/ 5728065 h 5774489"/>
              <a:gd name="connsiteX5" fmla="*/ 2079565 w 5253046"/>
              <a:gd name="connsiteY5" fmla="*/ 5601393 h 5774489"/>
              <a:gd name="connsiteX6" fmla="*/ 46425 w 5253046"/>
              <a:gd name="connsiteY6" fmla="*/ 2079920 h 5774489"/>
              <a:gd name="connsiteX7" fmla="*/ 173097 w 5253046"/>
              <a:gd name="connsiteY7" fmla="*/ 1607166 h 577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46" h="5774489">
                <a:moveTo>
                  <a:pt x="2956765" y="0"/>
                </a:moveTo>
                <a:lnTo>
                  <a:pt x="5237166" y="0"/>
                </a:lnTo>
                <a:lnTo>
                  <a:pt x="5253046" y="27504"/>
                </a:lnTo>
                <a:lnTo>
                  <a:pt x="5253046" y="4168787"/>
                </a:lnTo>
                <a:lnTo>
                  <a:pt x="2552320" y="5728065"/>
                </a:lnTo>
                <a:cubicBezTo>
                  <a:pt x="2386793" y="5823633"/>
                  <a:pt x="2175134" y="5766920"/>
                  <a:pt x="2079565" y="5601393"/>
                </a:cubicBezTo>
                <a:lnTo>
                  <a:pt x="46425" y="2079920"/>
                </a:lnTo>
                <a:cubicBezTo>
                  <a:pt x="-49143" y="1914393"/>
                  <a:pt x="7570" y="1702734"/>
                  <a:pt x="173097" y="1607166"/>
                </a:cubicBezTo>
                <a:close/>
              </a:path>
            </a:pathLst>
          </a:custGeom>
          <a:blipFill>
            <a:blip r:embed="rId2"/>
            <a:stretch>
              <a:fillRect/>
            </a:stretch>
          </a:blipFill>
        </p:spPr>
        <p:txBody>
          <a:bodyPr wrap="square" tIns="576000" anchor="ctr" anchorCtr="0">
            <a:noAutofit/>
          </a:bodyPr>
          <a:lstStyle>
            <a:lvl1pPr marL="0" indent="0" algn="ctr">
              <a:buFontTx/>
              <a:buNone/>
              <a:defRPr sz="1200">
                <a:solidFill>
                  <a:schemeClr val="bg1"/>
                </a:solidFill>
              </a:defRPr>
            </a:lvl1pPr>
          </a:lstStyle>
          <a:p>
            <a:r>
              <a:rPr lang="en-US"/>
              <a:t>Click icon to add picture</a:t>
            </a:r>
          </a:p>
        </p:txBody>
      </p:sp>
      <p:sp>
        <p:nvSpPr>
          <p:cNvPr id="7" name="Title 6">
            <a:extLst>
              <a:ext uri="{FF2B5EF4-FFF2-40B4-BE49-F238E27FC236}">
                <a16:creationId xmlns:a16="http://schemas.microsoft.com/office/drawing/2014/main" id="{CC5EDD42-E1EF-4CE7-815D-02CFBB24B793}"/>
              </a:ext>
            </a:extLst>
          </p:cNvPr>
          <p:cNvSpPr>
            <a:spLocks noGrp="1"/>
          </p:cNvSpPr>
          <p:nvPr>
            <p:ph type="title" hasCustomPrompt="1"/>
          </p:nvPr>
        </p:nvSpPr>
        <p:spPr>
          <a:xfrm>
            <a:off x="696000" y="412225"/>
            <a:ext cx="5220000" cy="676800"/>
          </a:xfrm>
        </p:spPr>
        <p:txBody>
          <a:bodyPr/>
          <a:lstStyle>
            <a:lvl1pPr>
              <a:lnSpc>
                <a:spcPct val="100000"/>
              </a:lnSpc>
              <a:defRPr/>
            </a:lvl1pPr>
          </a:lstStyle>
          <a:p>
            <a:r>
              <a:rPr lang="en-US" dirty="0"/>
              <a:t>Heading on maximum one line</a:t>
            </a:r>
          </a:p>
        </p:txBody>
      </p:sp>
      <p:sp>
        <p:nvSpPr>
          <p:cNvPr id="12" name="Text Placeholder 11">
            <a:extLst>
              <a:ext uri="{FF2B5EF4-FFF2-40B4-BE49-F238E27FC236}">
                <a16:creationId xmlns:a16="http://schemas.microsoft.com/office/drawing/2014/main" id="{90D26E02-77E8-4784-8AE0-A7F0D633EA2F}"/>
              </a:ext>
            </a:extLst>
          </p:cNvPr>
          <p:cNvSpPr>
            <a:spLocks noGrp="1"/>
          </p:cNvSpPr>
          <p:nvPr>
            <p:ph type="body" sz="quarter" idx="14" hasCustomPrompt="1"/>
          </p:nvPr>
        </p:nvSpPr>
        <p:spPr>
          <a:xfrm>
            <a:off x="695325" y="1091691"/>
            <a:ext cx="5220000" cy="345600"/>
          </a:xfrm>
        </p:spPr>
        <p:txBody>
          <a:bodyPr wrap="none"/>
          <a:lstStyle>
            <a:lvl1pPr marL="0" indent="0">
              <a:spcBef>
                <a:spcPts val="0"/>
              </a:spcBef>
              <a:buFontTx/>
              <a:buNone/>
              <a:defRPr sz="2000"/>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a:t>Sub-heading on maximum one line</a:t>
            </a:r>
            <a:endParaRPr lang="en-US" dirty="0"/>
          </a:p>
        </p:txBody>
      </p:sp>
      <p:sp>
        <p:nvSpPr>
          <p:cNvPr id="8" name="Date Placeholder 7">
            <a:extLst>
              <a:ext uri="{FF2B5EF4-FFF2-40B4-BE49-F238E27FC236}">
                <a16:creationId xmlns:a16="http://schemas.microsoft.com/office/drawing/2014/main" id="{707DE5C8-9B52-4332-A89D-35E571648324}"/>
              </a:ext>
            </a:extLst>
          </p:cNvPr>
          <p:cNvSpPr>
            <a:spLocks noGrp="1"/>
          </p:cNvSpPr>
          <p:nvPr>
            <p:ph type="dt" sz="half" idx="16"/>
          </p:nvPr>
        </p:nvSpPr>
        <p:spPr/>
        <p:txBody>
          <a:bodyPr/>
          <a:lstStyle/>
          <a:p>
            <a:fld id="{904D9994-0D80-47B3-BA31-507D97F7B6C9}" type="datetime4">
              <a:rPr lang="en-US" smtClean="0"/>
              <a:t>November 19, 2024</a:t>
            </a:fld>
            <a:endParaRPr lang="en-US" dirty="0"/>
          </a:p>
        </p:txBody>
      </p:sp>
      <p:sp>
        <p:nvSpPr>
          <p:cNvPr id="15" name="Footer Placeholder 14">
            <a:extLst>
              <a:ext uri="{FF2B5EF4-FFF2-40B4-BE49-F238E27FC236}">
                <a16:creationId xmlns:a16="http://schemas.microsoft.com/office/drawing/2014/main" id="{D8968C54-7C67-47F5-B33C-42A8E40B3296}"/>
              </a:ext>
            </a:extLst>
          </p:cNvPr>
          <p:cNvSpPr>
            <a:spLocks noGrp="1"/>
          </p:cNvSpPr>
          <p:nvPr>
            <p:ph type="ftr" sz="quarter" idx="17"/>
          </p:nvPr>
        </p:nvSpPr>
        <p:spPr/>
        <p:txBody>
          <a:bodyPr/>
          <a:lstStyle/>
          <a:p>
            <a:r>
              <a:rPr lang="en-US"/>
              <a:t>Getinge Lancer LSS - Laboratory Steam Sterilizer</a:t>
            </a:r>
            <a:endParaRPr lang="en-US" dirty="0"/>
          </a:p>
        </p:txBody>
      </p:sp>
      <p:sp>
        <p:nvSpPr>
          <p:cNvPr id="16" name="Slide Number Placeholder 15">
            <a:extLst>
              <a:ext uri="{FF2B5EF4-FFF2-40B4-BE49-F238E27FC236}">
                <a16:creationId xmlns:a16="http://schemas.microsoft.com/office/drawing/2014/main" id="{F430A758-BC26-4A81-B678-8E6CE588F82B}"/>
              </a:ext>
            </a:extLst>
          </p:cNvPr>
          <p:cNvSpPr>
            <a:spLocks noGrp="1"/>
          </p:cNvSpPr>
          <p:nvPr>
            <p:ph type="sldNum" sz="quarter" idx="18"/>
          </p:nvPr>
        </p:nvSpPr>
        <p:spPr/>
        <p:txBody>
          <a:bodyPr/>
          <a:lstStyle/>
          <a:p>
            <a:r>
              <a:rPr lang="en-US" dirty="0"/>
              <a:t>Page </a:t>
            </a:r>
            <a:fld id="{C2FE92B8-3297-49BF-866E-FDAA607BBC0B}" type="slidenum">
              <a:rPr lang="en-US" smtClean="0"/>
              <a:pPr/>
              <a:t>‹#›</a:t>
            </a:fld>
            <a:endParaRPr lang="en-US" dirty="0"/>
          </a:p>
        </p:txBody>
      </p:sp>
    </p:spTree>
    <p:extLst>
      <p:ext uri="{BB962C8B-B14F-4D97-AF65-F5344CB8AC3E}">
        <p14:creationId xmlns:p14="http://schemas.microsoft.com/office/powerpoint/2010/main" val="2537332178"/>
      </p:ext>
    </p:extLst>
  </p:cSld>
  <p:clrMapOvr>
    <a:masterClrMapping/>
  </p:clrMapOvr>
  <p:extLst>
    <p:ext uri="{DCECCB84-F9BA-43D5-87BE-67443E8EF086}">
      <p15:sldGuideLst xmlns:p15="http://schemas.microsoft.com/office/powerpoint/2012/main">
        <p15:guide id="1" pos="588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14 - Heading with text bullet and picture with blue 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44A6B25-FC4A-4987-9474-291CA10989BF}"/>
              </a:ext>
            </a:extLst>
          </p:cNvPr>
          <p:cNvSpPr/>
          <p:nvPr userDrawn="1"/>
        </p:nvSpPr>
        <p:spPr>
          <a:xfrm>
            <a:off x="0" y="0"/>
            <a:ext cx="12192000" cy="61658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4">
            <a:extLst>
              <a:ext uri="{FF2B5EF4-FFF2-40B4-BE49-F238E27FC236}">
                <a16:creationId xmlns:a16="http://schemas.microsoft.com/office/drawing/2014/main" id="{A4727D2C-68A2-4036-B1F5-6E338BAB3ED6}"/>
              </a:ext>
            </a:extLst>
          </p:cNvPr>
          <p:cNvSpPr>
            <a:spLocks noGrp="1"/>
          </p:cNvSpPr>
          <p:nvPr>
            <p:ph sz="quarter" idx="19"/>
          </p:nvPr>
        </p:nvSpPr>
        <p:spPr>
          <a:xfrm>
            <a:off x="696000" y="1773238"/>
            <a:ext cx="5219326" cy="424815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Edit Master text styles</a:t>
            </a:r>
          </a:p>
          <a:p>
            <a:pPr lvl="1"/>
            <a:r>
              <a:rPr lang="en-US"/>
              <a:t>Second level</a:t>
            </a:r>
          </a:p>
          <a:p>
            <a:pPr lvl="2"/>
            <a:r>
              <a:rPr lang="en-US"/>
              <a:t>Third level</a:t>
            </a:r>
          </a:p>
        </p:txBody>
      </p:sp>
      <p:sp>
        <p:nvSpPr>
          <p:cNvPr id="7" name="Title 6">
            <a:extLst>
              <a:ext uri="{FF2B5EF4-FFF2-40B4-BE49-F238E27FC236}">
                <a16:creationId xmlns:a16="http://schemas.microsoft.com/office/drawing/2014/main" id="{CC5EDD42-E1EF-4CE7-815D-02CFBB24B793}"/>
              </a:ext>
            </a:extLst>
          </p:cNvPr>
          <p:cNvSpPr>
            <a:spLocks noGrp="1"/>
          </p:cNvSpPr>
          <p:nvPr>
            <p:ph type="title" hasCustomPrompt="1"/>
          </p:nvPr>
        </p:nvSpPr>
        <p:spPr>
          <a:xfrm>
            <a:off x="696000" y="412225"/>
            <a:ext cx="5220000" cy="676800"/>
          </a:xfrm>
        </p:spPr>
        <p:txBody>
          <a:bodyPr/>
          <a:lstStyle>
            <a:lvl1pPr>
              <a:lnSpc>
                <a:spcPct val="100000"/>
              </a:lnSpc>
              <a:defRPr>
                <a:solidFill>
                  <a:schemeClr val="bg1"/>
                </a:solidFill>
              </a:defRPr>
            </a:lvl1pPr>
          </a:lstStyle>
          <a:p>
            <a:r>
              <a:rPr lang="en-US" dirty="0"/>
              <a:t>Heading on maximum one line</a:t>
            </a:r>
          </a:p>
        </p:txBody>
      </p:sp>
      <p:sp>
        <p:nvSpPr>
          <p:cNvPr id="12" name="Text Placeholder 11">
            <a:extLst>
              <a:ext uri="{FF2B5EF4-FFF2-40B4-BE49-F238E27FC236}">
                <a16:creationId xmlns:a16="http://schemas.microsoft.com/office/drawing/2014/main" id="{90D26E02-77E8-4784-8AE0-A7F0D633EA2F}"/>
              </a:ext>
            </a:extLst>
          </p:cNvPr>
          <p:cNvSpPr>
            <a:spLocks noGrp="1"/>
          </p:cNvSpPr>
          <p:nvPr>
            <p:ph type="body" sz="quarter" idx="14" hasCustomPrompt="1"/>
          </p:nvPr>
        </p:nvSpPr>
        <p:spPr>
          <a:xfrm>
            <a:off x="695325" y="1091691"/>
            <a:ext cx="5220000" cy="345600"/>
          </a:xfrm>
        </p:spPr>
        <p:txBody>
          <a:bodyPr wrap="none"/>
          <a:lstStyle>
            <a:lvl1pPr marL="0" indent="0">
              <a:spcBef>
                <a:spcPts val="0"/>
              </a:spcBef>
              <a:buFontTx/>
              <a:buNone/>
              <a:defRPr sz="2000">
                <a:solidFill>
                  <a:schemeClr val="bg1"/>
                </a:solidFill>
              </a:defRPr>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a:t>Sub-heading on maximum one line</a:t>
            </a:r>
            <a:endParaRPr lang="en-US" dirty="0"/>
          </a:p>
        </p:txBody>
      </p:sp>
      <p:sp>
        <p:nvSpPr>
          <p:cNvPr id="15" name="Picture Placeholder 14">
            <a:extLst>
              <a:ext uri="{FF2B5EF4-FFF2-40B4-BE49-F238E27FC236}">
                <a16:creationId xmlns:a16="http://schemas.microsoft.com/office/drawing/2014/main" id="{85DA3AAA-78F0-47D5-B932-B2997E8EED93}"/>
              </a:ext>
            </a:extLst>
          </p:cNvPr>
          <p:cNvSpPr>
            <a:spLocks noGrp="1"/>
          </p:cNvSpPr>
          <p:nvPr>
            <p:ph type="pic" sz="quarter" idx="15"/>
          </p:nvPr>
        </p:nvSpPr>
        <p:spPr>
          <a:xfrm>
            <a:off x="6938954" y="0"/>
            <a:ext cx="5253046" cy="5774489"/>
          </a:xfrm>
          <a:custGeom>
            <a:avLst/>
            <a:gdLst>
              <a:gd name="connsiteX0" fmla="*/ 2956765 w 5253046"/>
              <a:gd name="connsiteY0" fmla="*/ 0 h 5774489"/>
              <a:gd name="connsiteX1" fmla="*/ 3930431 w 5253046"/>
              <a:gd name="connsiteY1" fmla="*/ 0 h 5774489"/>
              <a:gd name="connsiteX2" fmla="*/ 5237166 w 5253046"/>
              <a:gd name="connsiteY2" fmla="*/ 0 h 5774489"/>
              <a:gd name="connsiteX3" fmla="*/ 5253046 w 5253046"/>
              <a:gd name="connsiteY3" fmla="*/ 0 h 5774489"/>
              <a:gd name="connsiteX4" fmla="*/ 5253046 w 5253046"/>
              <a:gd name="connsiteY4" fmla="*/ 27504 h 5774489"/>
              <a:gd name="connsiteX5" fmla="*/ 5253046 w 5253046"/>
              <a:gd name="connsiteY5" fmla="*/ 1289957 h 5774489"/>
              <a:gd name="connsiteX6" fmla="*/ 5253046 w 5253046"/>
              <a:gd name="connsiteY6" fmla="*/ 4168787 h 5774489"/>
              <a:gd name="connsiteX7" fmla="*/ 2552320 w 5253046"/>
              <a:gd name="connsiteY7" fmla="*/ 5728065 h 5774489"/>
              <a:gd name="connsiteX8" fmla="*/ 2079565 w 5253046"/>
              <a:gd name="connsiteY8" fmla="*/ 5601393 h 5774489"/>
              <a:gd name="connsiteX9" fmla="*/ 46425 w 5253046"/>
              <a:gd name="connsiteY9" fmla="*/ 2079920 h 5774489"/>
              <a:gd name="connsiteX10" fmla="*/ 173097 w 5253046"/>
              <a:gd name="connsiteY10" fmla="*/ 1607166 h 577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3046" h="5774489">
                <a:moveTo>
                  <a:pt x="2956765" y="0"/>
                </a:moveTo>
                <a:lnTo>
                  <a:pt x="3930431" y="0"/>
                </a:lnTo>
                <a:lnTo>
                  <a:pt x="5237166" y="0"/>
                </a:lnTo>
                <a:lnTo>
                  <a:pt x="5253046" y="0"/>
                </a:lnTo>
                <a:lnTo>
                  <a:pt x="5253046" y="27504"/>
                </a:lnTo>
                <a:lnTo>
                  <a:pt x="5253046" y="1289957"/>
                </a:lnTo>
                <a:lnTo>
                  <a:pt x="5253046" y="4168787"/>
                </a:lnTo>
                <a:lnTo>
                  <a:pt x="2552320" y="5728065"/>
                </a:lnTo>
                <a:cubicBezTo>
                  <a:pt x="2386793" y="5823633"/>
                  <a:pt x="2175134" y="5766920"/>
                  <a:pt x="2079565" y="5601393"/>
                </a:cubicBezTo>
                <a:lnTo>
                  <a:pt x="46425" y="2079920"/>
                </a:lnTo>
                <a:cubicBezTo>
                  <a:pt x="-49143" y="1914393"/>
                  <a:pt x="7570" y="1702734"/>
                  <a:pt x="173097" y="1607166"/>
                </a:cubicBezTo>
                <a:close/>
              </a:path>
            </a:pathLst>
          </a:custGeom>
          <a:blipFill>
            <a:blip r:embed="rId2"/>
            <a:stretch>
              <a:fillRect/>
            </a:stretch>
          </a:blipFill>
        </p:spPr>
        <p:txBody>
          <a:bodyPr wrap="square" tIns="576000" anchor="ctr" anchorCtr="0">
            <a:noAutofit/>
          </a:bodyPr>
          <a:lstStyle>
            <a:lvl1pPr marL="0" indent="0" algn="ctr">
              <a:buFontTx/>
              <a:buNone/>
              <a:defRPr sz="1200">
                <a:solidFill>
                  <a:schemeClr val="bg1"/>
                </a:solidFill>
              </a:defRPr>
            </a:lvl1pPr>
          </a:lstStyle>
          <a:p>
            <a:r>
              <a:rPr lang="en-US"/>
              <a:t>Click icon to add picture</a:t>
            </a:r>
          </a:p>
        </p:txBody>
      </p:sp>
      <p:sp>
        <p:nvSpPr>
          <p:cNvPr id="2" name="Date Placeholder 1">
            <a:extLst>
              <a:ext uri="{FF2B5EF4-FFF2-40B4-BE49-F238E27FC236}">
                <a16:creationId xmlns:a16="http://schemas.microsoft.com/office/drawing/2014/main" id="{C738F9CE-F48B-41E0-BCF8-E8ACF7F4CC01}"/>
              </a:ext>
            </a:extLst>
          </p:cNvPr>
          <p:cNvSpPr>
            <a:spLocks noGrp="1"/>
          </p:cNvSpPr>
          <p:nvPr>
            <p:ph type="dt" sz="half" idx="16"/>
          </p:nvPr>
        </p:nvSpPr>
        <p:spPr/>
        <p:txBody>
          <a:bodyPr/>
          <a:lstStyle/>
          <a:p>
            <a:fld id="{26E13BCF-B3D9-4381-BA0A-AB1467624083}" type="datetime4">
              <a:rPr lang="en-US" smtClean="0"/>
              <a:t>November 19, 2024</a:t>
            </a:fld>
            <a:endParaRPr lang="en-US" dirty="0"/>
          </a:p>
        </p:txBody>
      </p:sp>
      <p:sp>
        <p:nvSpPr>
          <p:cNvPr id="3" name="Footer Placeholder 2">
            <a:extLst>
              <a:ext uri="{FF2B5EF4-FFF2-40B4-BE49-F238E27FC236}">
                <a16:creationId xmlns:a16="http://schemas.microsoft.com/office/drawing/2014/main" id="{00242717-EB3B-433A-8A7B-3ED125B9FD4A}"/>
              </a:ext>
            </a:extLst>
          </p:cNvPr>
          <p:cNvSpPr>
            <a:spLocks noGrp="1"/>
          </p:cNvSpPr>
          <p:nvPr>
            <p:ph type="ftr" sz="quarter" idx="17"/>
          </p:nvPr>
        </p:nvSpPr>
        <p:spPr/>
        <p:txBody>
          <a:bodyPr/>
          <a:lstStyle/>
          <a:p>
            <a:r>
              <a:rPr lang="en-US"/>
              <a:t>Getinge Lancer LSS - Laboratory Steam Sterilizer</a:t>
            </a:r>
            <a:endParaRPr lang="en-US" dirty="0"/>
          </a:p>
        </p:txBody>
      </p:sp>
      <p:sp>
        <p:nvSpPr>
          <p:cNvPr id="8" name="Slide Number Placeholder 7">
            <a:extLst>
              <a:ext uri="{FF2B5EF4-FFF2-40B4-BE49-F238E27FC236}">
                <a16:creationId xmlns:a16="http://schemas.microsoft.com/office/drawing/2014/main" id="{6E50CACE-D412-449F-A5A3-A1FB0A6E0AC5}"/>
              </a:ext>
            </a:extLst>
          </p:cNvPr>
          <p:cNvSpPr>
            <a:spLocks noGrp="1"/>
          </p:cNvSpPr>
          <p:nvPr>
            <p:ph type="sldNum" sz="quarter" idx="18"/>
          </p:nvPr>
        </p:nvSpPr>
        <p:spPr/>
        <p:txBody>
          <a:bodyPr/>
          <a:lstStyle/>
          <a:p>
            <a:r>
              <a:rPr lang="en-US" dirty="0"/>
              <a:t>Page </a:t>
            </a:r>
            <a:fld id="{C2FE92B8-3297-49BF-866E-FDAA607BBC0B}" type="slidenum">
              <a:rPr lang="en-US" smtClean="0"/>
              <a:pPr/>
              <a:t>‹#›</a:t>
            </a:fld>
            <a:endParaRPr lang="en-US" dirty="0"/>
          </a:p>
        </p:txBody>
      </p:sp>
    </p:spTree>
    <p:extLst>
      <p:ext uri="{BB962C8B-B14F-4D97-AF65-F5344CB8AC3E}">
        <p14:creationId xmlns:p14="http://schemas.microsoft.com/office/powerpoint/2010/main" val="813004310"/>
      </p:ext>
    </p:extLst>
  </p:cSld>
  <p:clrMapOvr>
    <a:masterClrMapping/>
  </p:clrMapOvr>
  <p:extLst>
    <p:ext uri="{DCECCB84-F9BA-43D5-87BE-67443E8EF086}">
      <p15:sldGuideLst xmlns:p15="http://schemas.microsoft.com/office/powerpoint/2012/main">
        <p15:guide id="1" pos="588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14 - Fullscreen pictur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B5B5DA41-82D4-40C7-B4BD-CF94860CACF2}"/>
              </a:ext>
            </a:extLst>
          </p:cNvPr>
          <p:cNvSpPr>
            <a:spLocks noGrp="1"/>
          </p:cNvSpPr>
          <p:nvPr>
            <p:ph type="pic" sz="quarter" idx="15"/>
          </p:nvPr>
        </p:nvSpPr>
        <p:spPr>
          <a:xfrm>
            <a:off x="0" y="0"/>
            <a:ext cx="12192000" cy="6165850"/>
          </a:xfrm>
          <a:solidFill>
            <a:schemeClr val="accent2"/>
          </a:solidFill>
        </p:spPr>
        <p:txBody>
          <a:bodyPr tIns="576000" anchor="ctr" anchorCtr="0"/>
          <a:lstStyle>
            <a:lvl1pPr marL="0" indent="0" algn="ctr">
              <a:buFontTx/>
              <a:buNone/>
              <a:defRPr sz="1200">
                <a:solidFill>
                  <a:schemeClr val="bg1"/>
                </a:solidFill>
              </a:defRPr>
            </a:lvl1pPr>
          </a:lstStyle>
          <a:p>
            <a:r>
              <a:rPr lang="en-US"/>
              <a:t>Click icon to add picture</a:t>
            </a:r>
          </a:p>
        </p:txBody>
      </p:sp>
      <p:sp>
        <p:nvSpPr>
          <p:cNvPr id="2" name="Date Placeholder 1">
            <a:extLst>
              <a:ext uri="{FF2B5EF4-FFF2-40B4-BE49-F238E27FC236}">
                <a16:creationId xmlns:a16="http://schemas.microsoft.com/office/drawing/2014/main" id="{2F810618-8154-4904-9138-C609BA8F0550}"/>
              </a:ext>
            </a:extLst>
          </p:cNvPr>
          <p:cNvSpPr>
            <a:spLocks noGrp="1"/>
          </p:cNvSpPr>
          <p:nvPr>
            <p:ph type="dt" sz="half" idx="16"/>
          </p:nvPr>
        </p:nvSpPr>
        <p:spPr/>
        <p:txBody>
          <a:bodyPr/>
          <a:lstStyle/>
          <a:p>
            <a:fld id="{DAAE36CC-C7C6-4626-A14F-A8F939098875}" type="datetime4">
              <a:rPr lang="en-US" smtClean="0"/>
              <a:t>November 19, 2024</a:t>
            </a:fld>
            <a:endParaRPr lang="en-US" dirty="0"/>
          </a:p>
        </p:txBody>
      </p:sp>
      <p:sp>
        <p:nvSpPr>
          <p:cNvPr id="3" name="Footer Placeholder 2">
            <a:extLst>
              <a:ext uri="{FF2B5EF4-FFF2-40B4-BE49-F238E27FC236}">
                <a16:creationId xmlns:a16="http://schemas.microsoft.com/office/drawing/2014/main" id="{26A2CD14-62A3-4DF2-97BF-7EE215FC9875}"/>
              </a:ext>
            </a:extLst>
          </p:cNvPr>
          <p:cNvSpPr>
            <a:spLocks noGrp="1"/>
          </p:cNvSpPr>
          <p:nvPr>
            <p:ph type="ftr" sz="quarter" idx="17"/>
          </p:nvPr>
        </p:nvSpPr>
        <p:spPr/>
        <p:txBody>
          <a:bodyPr/>
          <a:lstStyle/>
          <a:p>
            <a:r>
              <a:rPr lang="en-US"/>
              <a:t>Getinge Lancer LSS - Laboratory Steam Sterilizer</a:t>
            </a:r>
            <a:endParaRPr lang="en-US" dirty="0"/>
          </a:p>
        </p:txBody>
      </p:sp>
      <p:sp>
        <p:nvSpPr>
          <p:cNvPr id="8" name="Slide Number Placeholder 7">
            <a:extLst>
              <a:ext uri="{FF2B5EF4-FFF2-40B4-BE49-F238E27FC236}">
                <a16:creationId xmlns:a16="http://schemas.microsoft.com/office/drawing/2014/main" id="{E0253135-58C2-4EB1-B89D-C6418890CBDD}"/>
              </a:ext>
            </a:extLst>
          </p:cNvPr>
          <p:cNvSpPr>
            <a:spLocks noGrp="1"/>
          </p:cNvSpPr>
          <p:nvPr>
            <p:ph type="sldNum" sz="quarter" idx="18"/>
          </p:nvPr>
        </p:nvSpPr>
        <p:spPr/>
        <p:txBody>
          <a:bodyPr/>
          <a:lstStyle/>
          <a:p>
            <a:r>
              <a:rPr lang="en-US" dirty="0"/>
              <a:t>Page </a:t>
            </a:r>
            <a:fld id="{C2FE92B8-3297-49BF-866E-FDAA607BBC0B}" type="slidenum">
              <a:rPr lang="en-US" smtClean="0"/>
              <a:pPr/>
              <a:t>‹#›</a:t>
            </a:fld>
            <a:endParaRPr lang="en-US" dirty="0"/>
          </a:p>
        </p:txBody>
      </p:sp>
    </p:spTree>
    <p:extLst>
      <p:ext uri="{BB962C8B-B14F-4D97-AF65-F5344CB8AC3E}">
        <p14:creationId xmlns:p14="http://schemas.microsoft.com/office/powerpoint/2010/main" val="3870287213"/>
      </p:ext>
    </p:extLst>
  </p:cSld>
  <p:clrMapOvr>
    <a:masterClrMapping/>
  </p:clrMapOvr>
  <p:extLst>
    <p:ext uri="{DCECCB84-F9BA-43D5-87BE-67443E8EF086}">
      <p15:sldGuideLst xmlns:p15="http://schemas.microsoft.com/office/powerpoint/2012/main">
        <p15:guide id="1" pos="588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2 Start - Blue bg with picture">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8401C8C-A456-4261-8F93-853B0BD72734}"/>
              </a:ext>
            </a:extLst>
          </p:cNvPr>
          <p:cNvSpPr>
            <a:spLocks noGrp="1"/>
          </p:cNvSpPr>
          <p:nvPr>
            <p:ph type="dt" sz="half" idx="10"/>
          </p:nvPr>
        </p:nvSpPr>
        <p:spPr/>
        <p:txBody>
          <a:bodyPr/>
          <a:lstStyle>
            <a:lvl1pPr>
              <a:defRPr>
                <a:solidFill>
                  <a:schemeClr val="tx1">
                    <a:alpha val="0"/>
                  </a:schemeClr>
                </a:solidFill>
              </a:defRPr>
            </a:lvl1pPr>
          </a:lstStyle>
          <a:p>
            <a:fld id="{D39CD35E-500F-41D8-8033-E519124866F4}" type="datetime4">
              <a:rPr lang="en-US" smtClean="0"/>
              <a:t>November 19, 2024</a:t>
            </a:fld>
            <a:endParaRPr lang="en-US" dirty="0"/>
          </a:p>
        </p:txBody>
      </p:sp>
      <p:sp>
        <p:nvSpPr>
          <p:cNvPr id="5" name="Footer Placeholder 4">
            <a:extLst>
              <a:ext uri="{FF2B5EF4-FFF2-40B4-BE49-F238E27FC236}">
                <a16:creationId xmlns:a16="http://schemas.microsoft.com/office/drawing/2014/main" id="{56B4AC11-F6C7-41FD-8DB6-8205E287EB98}"/>
              </a:ext>
            </a:extLst>
          </p:cNvPr>
          <p:cNvSpPr>
            <a:spLocks noGrp="1"/>
          </p:cNvSpPr>
          <p:nvPr>
            <p:ph type="ftr" sz="quarter" idx="11"/>
          </p:nvPr>
        </p:nvSpPr>
        <p:spPr/>
        <p:txBody>
          <a:bodyPr/>
          <a:lstStyle>
            <a:lvl1pPr>
              <a:defRPr>
                <a:solidFill>
                  <a:schemeClr val="tx1">
                    <a:alpha val="0"/>
                  </a:schemeClr>
                </a:solidFill>
              </a:defRPr>
            </a:lvl1pPr>
          </a:lstStyle>
          <a:p>
            <a:r>
              <a:rPr lang="en-US" dirty="0"/>
              <a:t>Getinge Lancer LSS - Laboratory Steam Sterilizer</a:t>
            </a:r>
          </a:p>
        </p:txBody>
      </p:sp>
      <p:sp>
        <p:nvSpPr>
          <p:cNvPr id="6" name="Slide Number Placeholder 5">
            <a:extLst>
              <a:ext uri="{FF2B5EF4-FFF2-40B4-BE49-F238E27FC236}">
                <a16:creationId xmlns:a16="http://schemas.microsoft.com/office/drawing/2014/main" id="{04C4F16F-87BC-44C0-9939-A638785C353B}"/>
              </a:ext>
            </a:extLst>
          </p:cNvPr>
          <p:cNvSpPr>
            <a:spLocks noGrp="1"/>
          </p:cNvSpPr>
          <p:nvPr>
            <p:ph type="sldNum" sz="quarter" idx="12"/>
          </p:nvPr>
        </p:nvSpPr>
        <p:spPr/>
        <p:txBody>
          <a:bodyPr/>
          <a:lstStyle>
            <a:lvl1pPr>
              <a:defRPr>
                <a:solidFill>
                  <a:schemeClr val="tx1">
                    <a:alpha val="0"/>
                  </a:schemeClr>
                </a:solidFill>
              </a:defRPr>
            </a:lvl1pPr>
          </a:lstStyle>
          <a:p>
            <a:fld id="{C2FE92B8-3297-49BF-866E-FDAA607BBC0B}" type="slidenum">
              <a:rPr lang="en-US" smtClean="0"/>
              <a:pPr/>
              <a:t>‹#›</a:t>
            </a:fld>
            <a:endParaRPr lang="en-US" dirty="0"/>
          </a:p>
        </p:txBody>
      </p:sp>
      <p:sp>
        <p:nvSpPr>
          <p:cNvPr id="12" name="Rectangle 11">
            <a:extLst>
              <a:ext uri="{FF2B5EF4-FFF2-40B4-BE49-F238E27FC236}">
                <a16:creationId xmlns:a16="http://schemas.microsoft.com/office/drawing/2014/main" id="{D52F0A5F-8E9E-4EEE-8D9A-AC96E5B41395}"/>
              </a:ext>
            </a:extLst>
          </p:cNvPr>
          <p:cNvSpPr>
            <a:spLocks/>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4F858067-B0BC-4C02-B878-122959920EFD}"/>
              </a:ext>
            </a:extLst>
          </p:cNvPr>
          <p:cNvSpPr>
            <a:spLocks noGrp="1"/>
          </p:cNvSpPr>
          <p:nvPr>
            <p:ph type="subTitle" idx="1" hasCustomPrompt="1"/>
          </p:nvPr>
        </p:nvSpPr>
        <p:spPr>
          <a:xfrm>
            <a:off x="6602400" y="3575136"/>
            <a:ext cx="4896000" cy="360000"/>
          </a:xfrm>
        </p:spPr>
        <p:txBody>
          <a:bodyPr wrap="none" anchor="b" anchorCtr="0">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 on maximum one line</a:t>
            </a:r>
          </a:p>
        </p:txBody>
      </p:sp>
      <p:pic>
        <p:nvPicPr>
          <p:cNvPr id="7" name="Graphic 6">
            <a:extLst>
              <a:ext uri="{FF2B5EF4-FFF2-40B4-BE49-F238E27FC236}">
                <a16:creationId xmlns:a16="http://schemas.microsoft.com/office/drawing/2014/main" id="{9F16BB6D-5681-456C-BC11-9AC5ACA8165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260400" y="5943600"/>
            <a:ext cx="2235600" cy="331200"/>
          </a:xfrm>
          <a:prstGeom prst="rect">
            <a:avLst/>
          </a:prstGeom>
        </p:spPr>
      </p:pic>
      <p:sp>
        <p:nvSpPr>
          <p:cNvPr id="10" name="Text Placeholder 9">
            <a:extLst>
              <a:ext uri="{FF2B5EF4-FFF2-40B4-BE49-F238E27FC236}">
                <a16:creationId xmlns:a16="http://schemas.microsoft.com/office/drawing/2014/main" id="{5014ACE7-49BA-4376-B144-36FF3D3CCFBD}"/>
              </a:ext>
            </a:extLst>
          </p:cNvPr>
          <p:cNvSpPr>
            <a:spLocks noGrp="1"/>
          </p:cNvSpPr>
          <p:nvPr>
            <p:ph type="body" sz="quarter" idx="13" hasCustomPrompt="1"/>
          </p:nvPr>
        </p:nvSpPr>
        <p:spPr>
          <a:xfrm>
            <a:off x="6602400" y="3934800"/>
            <a:ext cx="4896000" cy="230400"/>
          </a:xfrm>
        </p:spPr>
        <p:txBody>
          <a:bodyPr anchor="ctr" anchorCtr="0">
            <a:normAutofit/>
          </a:bodyPr>
          <a:lstStyle>
            <a:lvl1pPr marL="0" indent="0">
              <a:buFontTx/>
              <a:buNone/>
              <a:defRPr sz="1200">
                <a:solidFill>
                  <a:schemeClr val="bg1"/>
                </a:solidFill>
              </a:defRPr>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dirty="0"/>
              <a:t>Name and date</a:t>
            </a:r>
          </a:p>
        </p:txBody>
      </p:sp>
      <p:sp>
        <p:nvSpPr>
          <p:cNvPr id="11" name="Text Placeholder 10">
            <a:extLst>
              <a:ext uri="{FF2B5EF4-FFF2-40B4-BE49-F238E27FC236}">
                <a16:creationId xmlns:a16="http://schemas.microsoft.com/office/drawing/2014/main" id="{4B6ECD5C-20DB-4B4B-BE32-A3A946DB847B}"/>
              </a:ext>
            </a:extLst>
          </p:cNvPr>
          <p:cNvSpPr>
            <a:spLocks noGrp="1"/>
          </p:cNvSpPr>
          <p:nvPr>
            <p:ph type="body" sz="quarter" idx="14" hasCustomPrompt="1"/>
          </p:nvPr>
        </p:nvSpPr>
        <p:spPr>
          <a:xfrm>
            <a:off x="6602400" y="403200"/>
            <a:ext cx="4896000" cy="2660400"/>
          </a:xfrm>
        </p:spPr>
        <p:txBody>
          <a:bodyPr anchor="b" anchorCtr="0"/>
          <a:lstStyle>
            <a:lvl1pPr marL="0" indent="0">
              <a:lnSpc>
                <a:spcPct val="90000"/>
              </a:lnSpc>
              <a:spcBef>
                <a:spcPts val="0"/>
              </a:spcBef>
              <a:buFontTx/>
              <a:buNone/>
              <a:defRPr sz="3200" b="1">
                <a:solidFill>
                  <a:schemeClr val="bg1"/>
                </a:solidFill>
                <a:latin typeface="+mj-lt"/>
              </a:defRPr>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a:t>Heading on maximum three lines</a:t>
            </a:r>
            <a:endParaRPr lang="en-US" dirty="0"/>
          </a:p>
        </p:txBody>
      </p:sp>
      <p:sp>
        <p:nvSpPr>
          <p:cNvPr id="16" name="Picture Placeholder 15">
            <a:extLst>
              <a:ext uri="{FF2B5EF4-FFF2-40B4-BE49-F238E27FC236}">
                <a16:creationId xmlns:a16="http://schemas.microsoft.com/office/drawing/2014/main" id="{A37682AD-C06A-470B-8A6E-10E5CE94D41B}"/>
              </a:ext>
            </a:extLst>
          </p:cNvPr>
          <p:cNvSpPr>
            <a:spLocks noGrp="1"/>
          </p:cNvSpPr>
          <p:nvPr>
            <p:ph type="pic" sz="quarter" idx="15"/>
          </p:nvPr>
        </p:nvSpPr>
        <p:spPr>
          <a:xfrm>
            <a:off x="0" y="0"/>
            <a:ext cx="5871765" cy="6858000"/>
          </a:xfrm>
          <a:custGeom>
            <a:avLst/>
            <a:gdLst>
              <a:gd name="connsiteX0" fmla="*/ 0 w 5871765"/>
              <a:gd name="connsiteY0" fmla="*/ 0 h 6858000"/>
              <a:gd name="connsiteX1" fmla="*/ 5871765 w 5871765"/>
              <a:gd name="connsiteY1" fmla="*/ 0 h 6858000"/>
              <a:gd name="connsiteX2" fmla="*/ 5871765 w 5871765"/>
              <a:gd name="connsiteY2" fmla="*/ 689205 h 6858000"/>
              <a:gd name="connsiteX3" fmla="*/ 5871765 w 5871765"/>
              <a:gd name="connsiteY3" fmla="*/ 696685 h 6858000"/>
              <a:gd name="connsiteX4" fmla="*/ 5868433 w 5871765"/>
              <a:gd name="connsiteY4" fmla="*/ 2034640 h 6858000"/>
              <a:gd name="connsiteX5" fmla="*/ 5863022 w 5871765"/>
              <a:gd name="connsiteY5" fmla="*/ 2695096 h 6858000"/>
              <a:gd name="connsiteX6" fmla="*/ 3558513 w 5871765"/>
              <a:gd name="connsiteY6" fmla="*/ 6784859 h 6858000"/>
              <a:gd name="connsiteX7" fmla="*/ 3431188 w 5871765"/>
              <a:gd name="connsiteY7" fmla="*/ 6858000 h 6858000"/>
              <a:gd name="connsiteX8" fmla="*/ 0 w 5871765"/>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1765" h="6858000">
                <a:moveTo>
                  <a:pt x="0" y="0"/>
                </a:moveTo>
                <a:lnTo>
                  <a:pt x="5871765" y="0"/>
                </a:lnTo>
                <a:lnTo>
                  <a:pt x="5871765" y="689205"/>
                </a:lnTo>
                <a:cubicBezTo>
                  <a:pt x="5871765" y="691697"/>
                  <a:pt x="5871765" y="694188"/>
                  <a:pt x="5871765" y="696685"/>
                </a:cubicBezTo>
                <a:lnTo>
                  <a:pt x="5868433" y="2034640"/>
                </a:lnTo>
                <a:lnTo>
                  <a:pt x="5863022" y="2695096"/>
                </a:lnTo>
                <a:cubicBezTo>
                  <a:pt x="5863022" y="4428521"/>
                  <a:pt x="4939986" y="5946249"/>
                  <a:pt x="3558513" y="6784859"/>
                </a:cubicBezTo>
                <a:lnTo>
                  <a:pt x="3431188" y="6858000"/>
                </a:lnTo>
                <a:lnTo>
                  <a:pt x="0" y="6858000"/>
                </a:lnTo>
                <a:close/>
              </a:path>
            </a:pathLst>
          </a:custGeom>
          <a:solidFill>
            <a:schemeClr val="accent2"/>
          </a:solidFill>
        </p:spPr>
        <p:txBody>
          <a:bodyPr wrap="square" tIns="576000" anchor="ctr" anchorCtr="0">
            <a:noAutofit/>
          </a:bodyPr>
          <a:lstStyle>
            <a:lvl1pPr marL="0" indent="0" algn="ctr">
              <a:buFontTx/>
              <a:buNone/>
              <a:defRPr sz="1200">
                <a:solidFill>
                  <a:schemeClr val="bg1"/>
                </a:solidFill>
              </a:defRPr>
            </a:lvl1pPr>
          </a:lstStyle>
          <a:p>
            <a:r>
              <a:rPr lang="en-US"/>
              <a:t>Click icon to add picture</a:t>
            </a:r>
          </a:p>
        </p:txBody>
      </p:sp>
    </p:spTree>
    <p:extLst>
      <p:ext uri="{BB962C8B-B14F-4D97-AF65-F5344CB8AC3E}">
        <p14:creationId xmlns:p14="http://schemas.microsoft.com/office/powerpoint/2010/main" val="12015495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15 - Heading fullscreen picture for light pictures">
    <p:spTree>
      <p:nvGrpSpPr>
        <p:cNvPr id="1" name=""/>
        <p:cNvGrpSpPr/>
        <p:nvPr/>
      </p:nvGrpSpPr>
      <p:grpSpPr>
        <a:xfrm>
          <a:off x="0" y="0"/>
          <a:ext cx="0" cy="0"/>
          <a:chOff x="0" y="0"/>
          <a:chExt cx="0" cy="0"/>
        </a:xfrm>
      </p:grpSpPr>
      <p:sp>
        <p:nvSpPr>
          <p:cNvPr id="9" name="Picture Placeholder 16">
            <a:extLst>
              <a:ext uri="{FF2B5EF4-FFF2-40B4-BE49-F238E27FC236}">
                <a16:creationId xmlns:a16="http://schemas.microsoft.com/office/drawing/2014/main" id="{AC1159C5-8F9A-4CBA-8831-FB8CC34B5934}"/>
              </a:ext>
            </a:extLst>
          </p:cNvPr>
          <p:cNvSpPr>
            <a:spLocks noGrp="1"/>
          </p:cNvSpPr>
          <p:nvPr>
            <p:ph type="pic" sz="quarter" idx="15"/>
          </p:nvPr>
        </p:nvSpPr>
        <p:spPr>
          <a:xfrm>
            <a:off x="0" y="0"/>
            <a:ext cx="12192000" cy="6165850"/>
          </a:xfrm>
          <a:solidFill>
            <a:schemeClr val="bg2"/>
          </a:solidFill>
        </p:spPr>
        <p:txBody>
          <a:bodyPr tIns="576000" anchor="ctr" anchorCtr="0"/>
          <a:lstStyle>
            <a:lvl1pPr marL="0" indent="0" algn="ctr">
              <a:buFontTx/>
              <a:buNone/>
              <a:defRPr sz="1200">
                <a:solidFill>
                  <a:schemeClr val="tx1"/>
                </a:solidFill>
              </a:defRPr>
            </a:lvl1pPr>
          </a:lstStyle>
          <a:p>
            <a:r>
              <a:rPr lang="en-US"/>
              <a:t>Click icon to add picture</a:t>
            </a:r>
          </a:p>
        </p:txBody>
      </p:sp>
      <p:sp>
        <p:nvSpPr>
          <p:cNvPr id="7" name="Title 6">
            <a:extLst>
              <a:ext uri="{FF2B5EF4-FFF2-40B4-BE49-F238E27FC236}">
                <a16:creationId xmlns:a16="http://schemas.microsoft.com/office/drawing/2014/main" id="{CC5EDD42-E1EF-4CE7-815D-02CFBB24B793}"/>
              </a:ext>
            </a:extLst>
          </p:cNvPr>
          <p:cNvSpPr>
            <a:spLocks noGrp="1"/>
          </p:cNvSpPr>
          <p:nvPr>
            <p:ph type="title" hasCustomPrompt="1"/>
          </p:nvPr>
        </p:nvSpPr>
        <p:spPr/>
        <p:txBody>
          <a:bodyPr/>
          <a:lstStyle>
            <a:lvl1pPr>
              <a:lnSpc>
                <a:spcPct val="100000"/>
              </a:lnSpc>
              <a:defRPr/>
            </a:lvl1pPr>
          </a:lstStyle>
          <a:p>
            <a:r>
              <a:rPr lang="en-US" dirty="0"/>
              <a:t>Heading on maximum one line</a:t>
            </a:r>
          </a:p>
        </p:txBody>
      </p:sp>
      <p:sp>
        <p:nvSpPr>
          <p:cNvPr id="12" name="Text Placeholder 11">
            <a:extLst>
              <a:ext uri="{FF2B5EF4-FFF2-40B4-BE49-F238E27FC236}">
                <a16:creationId xmlns:a16="http://schemas.microsoft.com/office/drawing/2014/main" id="{90D26E02-77E8-4784-8AE0-A7F0D633EA2F}"/>
              </a:ext>
            </a:extLst>
          </p:cNvPr>
          <p:cNvSpPr>
            <a:spLocks noGrp="1"/>
          </p:cNvSpPr>
          <p:nvPr>
            <p:ph type="body" sz="quarter" idx="14" hasCustomPrompt="1"/>
          </p:nvPr>
        </p:nvSpPr>
        <p:spPr>
          <a:xfrm>
            <a:off x="695325" y="1091691"/>
            <a:ext cx="10801350" cy="345600"/>
          </a:xfrm>
        </p:spPr>
        <p:txBody>
          <a:bodyPr wrap="none"/>
          <a:lstStyle>
            <a:lvl1pPr marL="0" indent="0">
              <a:spcBef>
                <a:spcPts val="0"/>
              </a:spcBef>
              <a:buFontTx/>
              <a:buNone/>
              <a:defRPr sz="2000"/>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a:t>Sub-heading on maximum one line</a:t>
            </a:r>
            <a:endParaRPr lang="en-US" dirty="0"/>
          </a:p>
        </p:txBody>
      </p:sp>
      <p:sp>
        <p:nvSpPr>
          <p:cNvPr id="2" name="Date Placeholder 1">
            <a:extLst>
              <a:ext uri="{FF2B5EF4-FFF2-40B4-BE49-F238E27FC236}">
                <a16:creationId xmlns:a16="http://schemas.microsoft.com/office/drawing/2014/main" id="{9FDE74DD-7803-482B-B87C-DA73C8676CF7}"/>
              </a:ext>
            </a:extLst>
          </p:cNvPr>
          <p:cNvSpPr>
            <a:spLocks noGrp="1"/>
          </p:cNvSpPr>
          <p:nvPr>
            <p:ph type="dt" sz="half" idx="16"/>
          </p:nvPr>
        </p:nvSpPr>
        <p:spPr/>
        <p:txBody>
          <a:bodyPr/>
          <a:lstStyle/>
          <a:p>
            <a:fld id="{894F963E-CEB1-42DD-AD5E-DED97A9E0480}" type="datetime4">
              <a:rPr lang="en-US" smtClean="0"/>
              <a:t>November 19, 2024</a:t>
            </a:fld>
            <a:endParaRPr lang="en-US" dirty="0"/>
          </a:p>
        </p:txBody>
      </p:sp>
      <p:sp>
        <p:nvSpPr>
          <p:cNvPr id="3" name="Footer Placeholder 2">
            <a:extLst>
              <a:ext uri="{FF2B5EF4-FFF2-40B4-BE49-F238E27FC236}">
                <a16:creationId xmlns:a16="http://schemas.microsoft.com/office/drawing/2014/main" id="{63B0DE45-8C73-45FE-A00A-69B1A2FED74B}"/>
              </a:ext>
            </a:extLst>
          </p:cNvPr>
          <p:cNvSpPr>
            <a:spLocks noGrp="1"/>
          </p:cNvSpPr>
          <p:nvPr>
            <p:ph type="ftr" sz="quarter" idx="17"/>
          </p:nvPr>
        </p:nvSpPr>
        <p:spPr/>
        <p:txBody>
          <a:bodyPr/>
          <a:lstStyle/>
          <a:p>
            <a:r>
              <a:rPr lang="en-US"/>
              <a:t>Getinge Lancer LSS - Laboratory Steam Sterilizer</a:t>
            </a:r>
            <a:endParaRPr lang="en-US" dirty="0"/>
          </a:p>
        </p:txBody>
      </p:sp>
      <p:sp>
        <p:nvSpPr>
          <p:cNvPr id="11" name="Slide Number Placeholder 10">
            <a:extLst>
              <a:ext uri="{FF2B5EF4-FFF2-40B4-BE49-F238E27FC236}">
                <a16:creationId xmlns:a16="http://schemas.microsoft.com/office/drawing/2014/main" id="{BD3BFC02-B4DD-415E-BE80-4B9B909213AC}"/>
              </a:ext>
            </a:extLst>
          </p:cNvPr>
          <p:cNvSpPr>
            <a:spLocks noGrp="1"/>
          </p:cNvSpPr>
          <p:nvPr>
            <p:ph type="sldNum" sz="quarter" idx="18"/>
          </p:nvPr>
        </p:nvSpPr>
        <p:spPr/>
        <p:txBody>
          <a:bodyPr/>
          <a:lstStyle/>
          <a:p>
            <a:r>
              <a:rPr lang="en-US" dirty="0"/>
              <a:t>Page </a:t>
            </a:r>
            <a:fld id="{C2FE92B8-3297-49BF-866E-FDAA607BBC0B}" type="slidenum">
              <a:rPr lang="en-US" smtClean="0"/>
              <a:pPr/>
              <a:t>‹#›</a:t>
            </a:fld>
            <a:endParaRPr lang="en-US" dirty="0"/>
          </a:p>
        </p:txBody>
      </p:sp>
    </p:spTree>
    <p:extLst>
      <p:ext uri="{BB962C8B-B14F-4D97-AF65-F5344CB8AC3E}">
        <p14:creationId xmlns:p14="http://schemas.microsoft.com/office/powerpoint/2010/main" val="1288364396"/>
      </p:ext>
    </p:extLst>
  </p:cSld>
  <p:clrMapOvr>
    <a:masterClrMapping/>
  </p:clrMapOvr>
  <p:extLst>
    <p:ext uri="{DCECCB84-F9BA-43D5-87BE-67443E8EF086}">
      <p15:sldGuideLst xmlns:p15="http://schemas.microsoft.com/office/powerpoint/2012/main">
        <p15:guide id="1" pos="588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16 - Heading fullscreen picture for dark pictures">
    <p:spTree>
      <p:nvGrpSpPr>
        <p:cNvPr id="1" name=""/>
        <p:cNvGrpSpPr/>
        <p:nvPr/>
      </p:nvGrpSpPr>
      <p:grpSpPr>
        <a:xfrm>
          <a:off x="0" y="0"/>
          <a:ext cx="0" cy="0"/>
          <a:chOff x="0" y="0"/>
          <a:chExt cx="0" cy="0"/>
        </a:xfrm>
      </p:grpSpPr>
      <p:sp>
        <p:nvSpPr>
          <p:cNvPr id="9" name="Picture Placeholder 16">
            <a:extLst>
              <a:ext uri="{FF2B5EF4-FFF2-40B4-BE49-F238E27FC236}">
                <a16:creationId xmlns:a16="http://schemas.microsoft.com/office/drawing/2014/main" id="{AC1159C5-8F9A-4CBA-8831-FB8CC34B5934}"/>
              </a:ext>
            </a:extLst>
          </p:cNvPr>
          <p:cNvSpPr>
            <a:spLocks noGrp="1"/>
          </p:cNvSpPr>
          <p:nvPr>
            <p:ph type="pic" sz="quarter" idx="15"/>
          </p:nvPr>
        </p:nvSpPr>
        <p:spPr>
          <a:xfrm>
            <a:off x="0" y="0"/>
            <a:ext cx="12192000" cy="6165850"/>
          </a:xfrm>
          <a:solidFill>
            <a:schemeClr val="accent2"/>
          </a:solidFill>
        </p:spPr>
        <p:txBody>
          <a:bodyPr tIns="576000" anchor="ctr" anchorCtr="0"/>
          <a:lstStyle>
            <a:lvl1pPr marL="0" indent="0" algn="ctr">
              <a:buFontTx/>
              <a:buNone/>
              <a:defRPr sz="1200">
                <a:solidFill>
                  <a:schemeClr val="bg1"/>
                </a:solidFill>
              </a:defRPr>
            </a:lvl1pPr>
          </a:lstStyle>
          <a:p>
            <a:r>
              <a:rPr lang="en-US"/>
              <a:t>Click icon to add picture</a:t>
            </a:r>
          </a:p>
        </p:txBody>
      </p:sp>
      <p:sp>
        <p:nvSpPr>
          <p:cNvPr id="7" name="Title 6">
            <a:extLst>
              <a:ext uri="{FF2B5EF4-FFF2-40B4-BE49-F238E27FC236}">
                <a16:creationId xmlns:a16="http://schemas.microsoft.com/office/drawing/2014/main" id="{CC5EDD42-E1EF-4CE7-815D-02CFBB24B793}"/>
              </a:ext>
            </a:extLst>
          </p:cNvPr>
          <p:cNvSpPr>
            <a:spLocks noGrp="1"/>
          </p:cNvSpPr>
          <p:nvPr>
            <p:ph type="title" hasCustomPrompt="1"/>
          </p:nvPr>
        </p:nvSpPr>
        <p:spPr/>
        <p:txBody>
          <a:bodyPr/>
          <a:lstStyle>
            <a:lvl1pPr>
              <a:lnSpc>
                <a:spcPct val="100000"/>
              </a:lnSpc>
              <a:defRPr>
                <a:solidFill>
                  <a:schemeClr val="bg1"/>
                </a:solidFill>
              </a:defRPr>
            </a:lvl1pPr>
          </a:lstStyle>
          <a:p>
            <a:r>
              <a:rPr lang="en-US" dirty="0"/>
              <a:t>Heading on maximum one line</a:t>
            </a:r>
          </a:p>
        </p:txBody>
      </p:sp>
      <p:sp>
        <p:nvSpPr>
          <p:cNvPr id="12" name="Text Placeholder 11">
            <a:extLst>
              <a:ext uri="{FF2B5EF4-FFF2-40B4-BE49-F238E27FC236}">
                <a16:creationId xmlns:a16="http://schemas.microsoft.com/office/drawing/2014/main" id="{90D26E02-77E8-4784-8AE0-A7F0D633EA2F}"/>
              </a:ext>
            </a:extLst>
          </p:cNvPr>
          <p:cNvSpPr>
            <a:spLocks noGrp="1"/>
          </p:cNvSpPr>
          <p:nvPr>
            <p:ph type="body" sz="quarter" idx="14" hasCustomPrompt="1"/>
          </p:nvPr>
        </p:nvSpPr>
        <p:spPr>
          <a:xfrm>
            <a:off x="695325" y="1091691"/>
            <a:ext cx="10801350" cy="345600"/>
          </a:xfrm>
        </p:spPr>
        <p:txBody>
          <a:bodyPr wrap="none"/>
          <a:lstStyle>
            <a:lvl1pPr marL="0" indent="0">
              <a:spcBef>
                <a:spcPts val="0"/>
              </a:spcBef>
              <a:buFontTx/>
              <a:buNone/>
              <a:defRPr sz="2000">
                <a:solidFill>
                  <a:schemeClr val="bg1"/>
                </a:solidFill>
              </a:defRPr>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a:t>Sub-heading on maximum one line</a:t>
            </a:r>
            <a:endParaRPr lang="en-US" dirty="0"/>
          </a:p>
        </p:txBody>
      </p:sp>
      <p:sp>
        <p:nvSpPr>
          <p:cNvPr id="2" name="Date Placeholder 1">
            <a:extLst>
              <a:ext uri="{FF2B5EF4-FFF2-40B4-BE49-F238E27FC236}">
                <a16:creationId xmlns:a16="http://schemas.microsoft.com/office/drawing/2014/main" id="{035FBEC4-59F5-47B8-B3F3-38CB922D0E59}"/>
              </a:ext>
            </a:extLst>
          </p:cNvPr>
          <p:cNvSpPr>
            <a:spLocks noGrp="1"/>
          </p:cNvSpPr>
          <p:nvPr>
            <p:ph type="dt" sz="half" idx="16"/>
          </p:nvPr>
        </p:nvSpPr>
        <p:spPr/>
        <p:txBody>
          <a:bodyPr/>
          <a:lstStyle/>
          <a:p>
            <a:fld id="{26E9DB0C-8D01-4B54-BE8A-380E297BB191}" type="datetime4">
              <a:rPr lang="en-US" smtClean="0"/>
              <a:t>November 19, 2024</a:t>
            </a:fld>
            <a:endParaRPr lang="en-US" dirty="0"/>
          </a:p>
        </p:txBody>
      </p:sp>
      <p:sp>
        <p:nvSpPr>
          <p:cNvPr id="3" name="Footer Placeholder 2">
            <a:extLst>
              <a:ext uri="{FF2B5EF4-FFF2-40B4-BE49-F238E27FC236}">
                <a16:creationId xmlns:a16="http://schemas.microsoft.com/office/drawing/2014/main" id="{DAE245F7-3C81-43CD-8F57-094ADB4F666C}"/>
              </a:ext>
            </a:extLst>
          </p:cNvPr>
          <p:cNvSpPr>
            <a:spLocks noGrp="1"/>
          </p:cNvSpPr>
          <p:nvPr>
            <p:ph type="ftr" sz="quarter" idx="17"/>
          </p:nvPr>
        </p:nvSpPr>
        <p:spPr/>
        <p:txBody>
          <a:bodyPr/>
          <a:lstStyle/>
          <a:p>
            <a:r>
              <a:rPr lang="en-US"/>
              <a:t>Getinge Lancer LSS - Laboratory Steam Sterilizer</a:t>
            </a:r>
            <a:endParaRPr lang="en-US" dirty="0"/>
          </a:p>
        </p:txBody>
      </p:sp>
      <p:sp>
        <p:nvSpPr>
          <p:cNvPr id="8" name="Slide Number Placeholder 7">
            <a:extLst>
              <a:ext uri="{FF2B5EF4-FFF2-40B4-BE49-F238E27FC236}">
                <a16:creationId xmlns:a16="http://schemas.microsoft.com/office/drawing/2014/main" id="{0CB09AD5-0668-4482-8312-770FE726D70E}"/>
              </a:ext>
            </a:extLst>
          </p:cNvPr>
          <p:cNvSpPr>
            <a:spLocks noGrp="1"/>
          </p:cNvSpPr>
          <p:nvPr>
            <p:ph type="sldNum" sz="quarter" idx="18"/>
          </p:nvPr>
        </p:nvSpPr>
        <p:spPr/>
        <p:txBody>
          <a:bodyPr/>
          <a:lstStyle/>
          <a:p>
            <a:r>
              <a:rPr lang="en-US" dirty="0"/>
              <a:t>Page </a:t>
            </a:r>
            <a:fld id="{C2FE92B8-3297-49BF-866E-FDAA607BBC0B}" type="slidenum">
              <a:rPr lang="en-US" smtClean="0"/>
              <a:pPr/>
              <a:t>‹#›</a:t>
            </a:fld>
            <a:endParaRPr lang="en-US" dirty="0"/>
          </a:p>
        </p:txBody>
      </p:sp>
    </p:spTree>
    <p:extLst>
      <p:ext uri="{BB962C8B-B14F-4D97-AF65-F5344CB8AC3E}">
        <p14:creationId xmlns:p14="http://schemas.microsoft.com/office/powerpoint/2010/main" val="2436927790"/>
      </p:ext>
    </p:extLst>
  </p:cSld>
  <p:clrMapOvr>
    <a:masterClrMapping/>
  </p:clrMapOvr>
  <p:extLst>
    <p:ext uri="{DCECCB84-F9BA-43D5-87BE-67443E8EF086}">
      <p15:sldGuideLst xmlns:p15="http://schemas.microsoft.com/office/powerpoint/2012/main">
        <p15:guide id="1" pos="588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7 - Heading and bullet text on fullscreen for light picture">
    <p:spTree>
      <p:nvGrpSpPr>
        <p:cNvPr id="1" name=""/>
        <p:cNvGrpSpPr/>
        <p:nvPr/>
      </p:nvGrpSpPr>
      <p:grpSpPr>
        <a:xfrm>
          <a:off x="0" y="0"/>
          <a:ext cx="0" cy="0"/>
          <a:chOff x="0" y="0"/>
          <a:chExt cx="0" cy="0"/>
        </a:xfrm>
      </p:grpSpPr>
      <p:sp>
        <p:nvSpPr>
          <p:cNvPr id="9" name="Picture Placeholder 16">
            <a:extLst>
              <a:ext uri="{FF2B5EF4-FFF2-40B4-BE49-F238E27FC236}">
                <a16:creationId xmlns:a16="http://schemas.microsoft.com/office/drawing/2014/main" id="{AC1159C5-8F9A-4CBA-8831-FB8CC34B5934}"/>
              </a:ext>
            </a:extLst>
          </p:cNvPr>
          <p:cNvSpPr>
            <a:spLocks noGrp="1"/>
          </p:cNvSpPr>
          <p:nvPr>
            <p:ph type="pic" sz="quarter" idx="15"/>
          </p:nvPr>
        </p:nvSpPr>
        <p:spPr>
          <a:xfrm>
            <a:off x="0" y="0"/>
            <a:ext cx="12192000" cy="6165850"/>
          </a:xfrm>
          <a:solidFill>
            <a:schemeClr val="bg2"/>
          </a:solidFill>
        </p:spPr>
        <p:txBody>
          <a:bodyPr tIns="576000" anchor="ctr" anchorCtr="0"/>
          <a:lstStyle>
            <a:lvl1pPr marL="0" indent="0" algn="ctr">
              <a:buFontTx/>
              <a:buNone/>
              <a:defRPr sz="1200">
                <a:solidFill>
                  <a:schemeClr val="tx1"/>
                </a:solidFill>
              </a:defRPr>
            </a:lvl1pPr>
          </a:lstStyle>
          <a:p>
            <a:r>
              <a:rPr lang="en-US"/>
              <a:t>Click icon to add picture</a:t>
            </a:r>
          </a:p>
        </p:txBody>
      </p:sp>
      <p:sp>
        <p:nvSpPr>
          <p:cNvPr id="13" name="Content Placeholder 4">
            <a:extLst>
              <a:ext uri="{FF2B5EF4-FFF2-40B4-BE49-F238E27FC236}">
                <a16:creationId xmlns:a16="http://schemas.microsoft.com/office/drawing/2014/main" id="{80881493-077C-4AB2-96A9-4163925FDD85}"/>
              </a:ext>
            </a:extLst>
          </p:cNvPr>
          <p:cNvSpPr>
            <a:spLocks noGrp="1"/>
          </p:cNvSpPr>
          <p:nvPr>
            <p:ph sz="quarter" idx="20"/>
          </p:nvPr>
        </p:nvSpPr>
        <p:spPr>
          <a:xfrm>
            <a:off x="696000" y="1773238"/>
            <a:ext cx="8640000" cy="4248150"/>
          </a:xfrm>
        </p:spPr>
        <p:txBody>
          <a:bodyPr/>
          <a:lstStyle/>
          <a:p>
            <a:pPr lvl="0"/>
            <a:r>
              <a:rPr lang="en-US"/>
              <a:t>Edit Master text styles</a:t>
            </a:r>
          </a:p>
          <a:p>
            <a:pPr lvl="1"/>
            <a:r>
              <a:rPr lang="en-US"/>
              <a:t>Second level</a:t>
            </a:r>
          </a:p>
          <a:p>
            <a:pPr lvl="2"/>
            <a:r>
              <a:rPr lang="en-US"/>
              <a:t>Third level</a:t>
            </a:r>
          </a:p>
        </p:txBody>
      </p:sp>
      <p:sp>
        <p:nvSpPr>
          <p:cNvPr id="7" name="Title 6">
            <a:extLst>
              <a:ext uri="{FF2B5EF4-FFF2-40B4-BE49-F238E27FC236}">
                <a16:creationId xmlns:a16="http://schemas.microsoft.com/office/drawing/2014/main" id="{CC5EDD42-E1EF-4CE7-815D-02CFBB24B793}"/>
              </a:ext>
            </a:extLst>
          </p:cNvPr>
          <p:cNvSpPr>
            <a:spLocks noGrp="1"/>
          </p:cNvSpPr>
          <p:nvPr>
            <p:ph type="title" hasCustomPrompt="1"/>
          </p:nvPr>
        </p:nvSpPr>
        <p:spPr/>
        <p:txBody>
          <a:bodyPr/>
          <a:lstStyle>
            <a:lvl1pPr>
              <a:lnSpc>
                <a:spcPct val="100000"/>
              </a:lnSpc>
              <a:defRPr/>
            </a:lvl1pPr>
          </a:lstStyle>
          <a:p>
            <a:r>
              <a:rPr lang="en-US" dirty="0"/>
              <a:t>Heading on maximum one line</a:t>
            </a:r>
          </a:p>
        </p:txBody>
      </p:sp>
      <p:sp>
        <p:nvSpPr>
          <p:cNvPr id="12" name="Text Placeholder 11">
            <a:extLst>
              <a:ext uri="{FF2B5EF4-FFF2-40B4-BE49-F238E27FC236}">
                <a16:creationId xmlns:a16="http://schemas.microsoft.com/office/drawing/2014/main" id="{90D26E02-77E8-4784-8AE0-A7F0D633EA2F}"/>
              </a:ext>
            </a:extLst>
          </p:cNvPr>
          <p:cNvSpPr>
            <a:spLocks noGrp="1"/>
          </p:cNvSpPr>
          <p:nvPr>
            <p:ph type="body" sz="quarter" idx="14" hasCustomPrompt="1"/>
          </p:nvPr>
        </p:nvSpPr>
        <p:spPr>
          <a:xfrm>
            <a:off x="695325" y="1091691"/>
            <a:ext cx="10801350" cy="345600"/>
          </a:xfrm>
        </p:spPr>
        <p:txBody>
          <a:bodyPr wrap="none"/>
          <a:lstStyle>
            <a:lvl1pPr marL="0" indent="0">
              <a:spcBef>
                <a:spcPts val="0"/>
              </a:spcBef>
              <a:buFontTx/>
              <a:buNone/>
              <a:defRPr sz="2000"/>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a:t>Sub-heading on maximum one line</a:t>
            </a:r>
            <a:endParaRPr lang="en-US" dirty="0"/>
          </a:p>
        </p:txBody>
      </p:sp>
      <p:sp>
        <p:nvSpPr>
          <p:cNvPr id="8" name="Date Placeholder 7">
            <a:extLst>
              <a:ext uri="{FF2B5EF4-FFF2-40B4-BE49-F238E27FC236}">
                <a16:creationId xmlns:a16="http://schemas.microsoft.com/office/drawing/2014/main" id="{97AD2DCA-8FBB-4B80-89E6-1B1A7150DB95}"/>
              </a:ext>
            </a:extLst>
          </p:cNvPr>
          <p:cNvSpPr>
            <a:spLocks noGrp="1"/>
          </p:cNvSpPr>
          <p:nvPr>
            <p:ph type="dt" sz="half" idx="17"/>
          </p:nvPr>
        </p:nvSpPr>
        <p:spPr/>
        <p:txBody>
          <a:bodyPr/>
          <a:lstStyle/>
          <a:p>
            <a:fld id="{C9D7BF8D-DF69-4E09-B82E-86D5E3B24492}" type="datetime4">
              <a:rPr lang="en-US" smtClean="0"/>
              <a:t>November 19, 2024</a:t>
            </a:fld>
            <a:endParaRPr lang="en-US" dirty="0"/>
          </a:p>
        </p:txBody>
      </p:sp>
      <p:sp>
        <p:nvSpPr>
          <p:cNvPr id="10" name="Footer Placeholder 9">
            <a:extLst>
              <a:ext uri="{FF2B5EF4-FFF2-40B4-BE49-F238E27FC236}">
                <a16:creationId xmlns:a16="http://schemas.microsoft.com/office/drawing/2014/main" id="{DB9D3BC1-184D-4441-BA96-95C93C5A7AAC}"/>
              </a:ext>
            </a:extLst>
          </p:cNvPr>
          <p:cNvSpPr>
            <a:spLocks noGrp="1"/>
          </p:cNvSpPr>
          <p:nvPr>
            <p:ph type="ftr" sz="quarter" idx="18"/>
          </p:nvPr>
        </p:nvSpPr>
        <p:spPr/>
        <p:txBody>
          <a:bodyPr/>
          <a:lstStyle/>
          <a:p>
            <a:r>
              <a:rPr lang="en-US"/>
              <a:t>Getinge Lancer LSS - Laboratory Steam Sterilizer</a:t>
            </a:r>
            <a:endParaRPr lang="en-US" dirty="0"/>
          </a:p>
        </p:txBody>
      </p:sp>
      <p:sp>
        <p:nvSpPr>
          <p:cNvPr id="11" name="Slide Number Placeholder 10">
            <a:extLst>
              <a:ext uri="{FF2B5EF4-FFF2-40B4-BE49-F238E27FC236}">
                <a16:creationId xmlns:a16="http://schemas.microsoft.com/office/drawing/2014/main" id="{88745D12-BDC3-43C8-8E38-B51B8126EFF1}"/>
              </a:ext>
            </a:extLst>
          </p:cNvPr>
          <p:cNvSpPr>
            <a:spLocks noGrp="1"/>
          </p:cNvSpPr>
          <p:nvPr>
            <p:ph type="sldNum" sz="quarter" idx="19"/>
          </p:nvPr>
        </p:nvSpPr>
        <p:spPr/>
        <p:txBody>
          <a:bodyPr/>
          <a:lstStyle/>
          <a:p>
            <a:r>
              <a:rPr lang="en-US" dirty="0"/>
              <a:t>Page </a:t>
            </a:r>
            <a:fld id="{C2FE92B8-3297-49BF-866E-FDAA607BBC0B}" type="slidenum">
              <a:rPr lang="en-US" smtClean="0"/>
              <a:pPr/>
              <a:t>‹#›</a:t>
            </a:fld>
            <a:endParaRPr lang="en-US" dirty="0"/>
          </a:p>
        </p:txBody>
      </p:sp>
    </p:spTree>
    <p:extLst>
      <p:ext uri="{BB962C8B-B14F-4D97-AF65-F5344CB8AC3E}">
        <p14:creationId xmlns:p14="http://schemas.microsoft.com/office/powerpoint/2010/main" val="299126535"/>
      </p:ext>
    </p:extLst>
  </p:cSld>
  <p:clrMapOvr>
    <a:masterClrMapping/>
  </p:clrMapOvr>
  <p:extLst>
    <p:ext uri="{DCECCB84-F9BA-43D5-87BE-67443E8EF086}">
      <p15:sldGuideLst xmlns:p15="http://schemas.microsoft.com/office/powerpoint/2012/main">
        <p15:guide id="1" pos="5881"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18 - Heading and bullet text on fullscreen for dark picture">
    <p:spTree>
      <p:nvGrpSpPr>
        <p:cNvPr id="1" name=""/>
        <p:cNvGrpSpPr/>
        <p:nvPr/>
      </p:nvGrpSpPr>
      <p:grpSpPr>
        <a:xfrm>
          <a:off x="0" y="0"/>
          <a:ext cx="0" cy="0"/>
          <a:chOff x="0" y="0"/>
          <a:chExt cx="0" cy="0"/>
        </a:xfrm>
      </p:grpSpPr>
      <p:sp>
        <p:nvSpPr>
          <p:cNvPr id="9" name="Picture Placeholder 16">
            <a:extLst>
              <a:ext uri="{FF2B5EF4-FFF2-40B4-BE49-F238E27FC236}">
                <a16:creationId xmlns:a16="http://schemas.microsoft.com/office/drawing/2014/main" id="{AC1159C5-8F9A-4CBA-8831-FB8CC34B5934}"/>
              </a:ext>
            </a:extLst>
          </p:cNvPr>
          <p:cNvSpPr>
            <a:spLocks noGrp="1"/>
          </p:cNvSpPr>
          <p:nvPr>
            <p:ph type="pic" sz="quarter" idx="15"/>
          </p:nvPr>
        </p:nvSpPr>
        <p:spPr>
          <a:xfrm>
            <a:off x="0" y="0"/>
            <a:ext cx="12192000" cy="6165850"/>
          </a:xfrm>
          <a:solidFill>
            <a:schemeClr val="accent2"/>
          </a:solidFill>
        </p:spPr>
        <p:txBody>
          <a:bodyPr tIns="576000" anchor="ctr" anchorCtr="0"/>
          <a:lstStyle>
            <a:lvl1pPr marL="0" indent="0" algn="ctr">
              <a:buFontTx/>
              <a:buNone/>
              <a:defRPr sz="1200">
                <a:solidFill>
                  <a:schemeClr val="bg1"/>
                </a:solidFill>
              </a:defRPr>
            </a:lvl1pPr>
          </a:lstStyle>
          <a:p>
            <a:r>
              <a:rPr lang="en-US"/>
              <a:t>Click icon to add picture</a:t>
            </a:r>
          </a:p>
        </p:txBody>
      </p:sp>
      <p:sp>
        <p:nvSpPr>
          <p:cNvPr id="11" name="Content Placeholder 4">
            <a:extLst>
              <a:ext uri="{FF2B5EF4-FFF2-40B4-BE49-F238E27FC236}">
                <a16:creationId xmlns:a16="http://schemas.microsoft.com/office/drawing/2014/main" id="{E5DCE741-E45F-44C7-99F8-5687D0CC19D3}"/>
              </a:ext>
            </a:extLst>
          </p:cNvPr>
          <p:cNvSpPr>
            <a:spLocks noGrp="1"/>
          </p:cNvSpPr>
          <p:nvPr>
            <p:ph sz="quarter" idx="20"/>
          </p:nvPr>
        </p:nvSpPr>
        <p:spPr>
          <a:xfrm>
            <a:off x="696000" y="1773238"/>
            <a:ext cx="8640000" cy="424815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Edit Master text styles</a:t>
            </a:r>
          </a:p>
          <a:p>
            <a:pPr lvl="1"/>
            <a:r>
              <a:rPr lang="en-US"/>
              <a:t>Second level</a:t>
            </a:r>
          </a:p>
          <a:p>
            <a:pPr lvl="2"/>
            <a:r>
              <a:rPr lang="en-US"/>
              <a:t>Third level</a:t>
            </a:r>
          </a:p>
        </p:txBody>
      </p:sp>
      <p:sp>
        <p:nvSpPr>
          <p:cNvPr id="7" name="Title 6">
            <a:extLst>
              <a:ext uri="{FF2B5EF4-FFF2-40B4-BE49-F238E27FC236}">
                <a16:creationId xmlns:a16="http://schemas.microsoft.com/office/drawing/2014/main" id="{CC5EDD42-E1EF-4CE7-815D-02CFBB24B793}"/>
              </a:ext>
            </a:extLst>
          </p:cNvPr>
          <p:cNvSpPr>
            <a:spLocks noGrp="1"/>
          </p:cNvSpPr>
          <p:nvPr>
            <p:ph type="title" hasCustomPrompt="1"/>
          </p:nvPr>
        </p:nvSpPr>
        <p:spPr/>
        <p:txBody>
          <a:bodyPr/>
          <a:lstStyle>
            <a:lvl1pPr>
              <a:lnSpc>
                <a:spcPct val="100000"/>
              </a:lnSpc>
              <a:defRPr>
                <a:solidFill>
                  <a:schemeClr val="bg1"/>
                </a:solidFill>
              </a:defRPr>
            </a:lvl1pPr>
          </a:lstStyle>
          <a:p>
            <a:r>
              <a:rPr lang="en-US" dirty="0"/>
              <a:t>Heading on maximum one line</a:t>
            </a:r>
          </a:p>
        </p:txBody>
      </p:sp>
      <p:sp>
        <p:nvSpPr>
          <p:cNvPr id="12" name="Text Placeholder 11">
            <a:extLst>
              <a:ext uri="{FF2B5EF4-FFF2-40B4-BE49-F238E27FC236}">
                <a16:creationId xmlns:a16="http://schemas.microsoft.com/office/drawing/2014/main" id="{90D26E02-77E8-4784-8AE0-A7F0D633EA2F}"/>
              </a:ext>
            </a:extLst>
          </p:cNvPr>
          <p:cNvSpPr>
            <a:spLocks noGrp="1"/>
          </p:cNvSpPr>
          <p:nvPr>
            <p:ph type="body" sz="quarter" idx="14" hasCustomPrompt="1"/>
          </p:nvPr>
        </p:nvSpPr>
        <p:spPr>
          <a:xfrm>
            <a:off x="695325" y="1091691"/>
            <a:ext cx="10801350" cy="345600"/>
          </a:xfrm>
        </p:spPr>
        <p:txBody>
          <a:bodyPr wrap="none"/>
          <a:lstStyle>
            <a:lvl1pPr marL="0" indent="0">
              <a:spcBef>
                <a:spcPts val="0"/>
              </a:spcBef>
              <a:buFontTx/>
              <a:buNone/>
              <a:defRPr sz="2000">
                <a:solidFill>
                  <a:schemeClr val="bg1"/>
                </a:solidFill>
              </a:defRPr>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a:t>Sub-heading on maximum one line</a:t>
            </a:r>
            <a:endParaRPr lang="en-US" dirty="0"/>
          </a:p>
        </p:txBody>
      </p:sp>
      <p:sp>
        <p:nvSpPr>
          <p:cNvPr id="2" name="Date Placeholder 1">
            <a:extLst>
              <a:ext uri="{FF2B5EF4-FFF2-40B4-BE49-F238E27FC236}">
                <a16:creationId xmlns:a16="http://schemas.microsoft.com/office/drawing/2014/main" id="{218FCF86-891F-4837-ACCF-63BAFEDF59F3}"/>
              </a:ext>
            </a:extLst>
          </p:cNvPr>
          <p:cNvSpPr>
            <a:spLocks noGrp="1"/>
          </p:cNvSpPr>
          <p:nvPr>
            <p:ph type="dt" sz="half" idx="17"/>
          </p:nvPr>
        </p:nvSpPr>
        <p:spPr/>
        <p:txBody>
          <a:bodyPr/>
          <a:lstStyle/>
          <a:p>
            <a:fld id="{A9600BB6-00FC-47F6-93D7-09DBDF328AC7}" type="datetime4">
              <a:rPr lang="en-US" smtClean="0"/>
              <a:t>November 19, 2024</a:t>
            </a:fld>
            <a:endParaRPr lang="en-US" dirty="0"/>
          </a:p>
        </p:txBody>
      </p:sp>
      <p:sp>
        <p:nvSpPr>
          <p:cNvPr id="8" name="Footer Placeholder 7">
            <a:extLst>
              <a:ext uri="{FF2B5EF4-FFF2-40B4-BE49-F238E27FC236}">
                <a16:creationId xmlns:a16="http://schemas.microsoft.com/office/drawing/2014/main" id="{4A55C7A5-30C6-4608-A790-D67BAC523440}"/>
              </a:ext>
            </a:extLst>
          </p:cNvPr>
          <p:cNvSpPr>
            <a:spLocks noGrp="1"/>
          </p:cNvSpPr>
          <p:nvPr>
            <p:ph type="ftr" sz="quarter" idx="18"/>
          </p:nvPr>
        </p:nvSpPr>
        <p:spPr/>
        <p:txBody>
          <a:bodyPr/>
          <a:lstStyle/>
          <a:p>
            <a:r>
              <a:rPr lang="en-US"/>
              <a:t>Getinge Lancer LSS - Laboratory Steam Sterilizer</a:t>
            </a:r>
            <a:endParaRPr lang="en-US" dirty="0"/>
          </a:p>
        </p:txBody>
      </p:sp>
      <p:sp>
        <p:nvSpPr>
          <p:cNvPr id="10" name="Slide Number Placeholder 9">
            <a:extLst>
              <a:ext uri="{FF2B5EF4-FFF2-40B4-BE49-F238E27FC236}">
                <a16:creationId xmlns:a16="http://schemas.microsoft.com/office/drawing/2014/main" id="{37F5F02F-8C46-4896-BC92-49AA647A50EF}"/>
              </a:ext>
            </a:extLst>
          </p:cNvPr>
          <p:cNvSpPr>
            <a:spLocks noGrp="1"/>
          </p:cNvSpPr>
          <p:nvPr>
            <p:ph type="sldNum" sz="quarter" idx="19"/>
          </p:nvPr>
        </p:nvSpPr>
        <p:spPr/>
        <p:txBody>
          <a:bodyPr/>
          <a:lstStyle/>
          <a:p>
            <a:r>
              <a:rPr lang="en-US" dirty="0"/>
              <a:t>Page </a:t>
            </a:r>
            <a:fld id="{C2FE92B8-3297-49BF-866E-FDAA607BBC0B}" type="slidenum">
              <a:rPr lang="en-US" smtClean="0"/>
              <a:pPr/>
              <a:t>‹#›</a:t>
            </a:fld>
            <a:endParaRPr lang="en-US" dirty="0"/>
          </a:p>
        </p:txBody>
      </p:sp>
    </p:spTree>
    <p:extLst>
      <p:ext uri="{BB962C8B-B14F-4D97-AF65-F5344CB8AC3E}">
        <p14:creationId xmlns:p14="http://schemas.microsoft.com/office/powerpoint/2010/main" val="3119210137"/>
      </p:ext>
    </p:extLst>
  </p:cSld>
  <p:clrMapOvr>
    <a:masterClrMapping/>
  </p:clrMapOvr>
  <p:extLst>
    <p:ext uri="{DCECCB84-F9BA-43D5-87BE-67443E8EF086}">
      <p15:sldGuideLst xmlns:p15="http://schemas.microsoft.com/office/powerpoint/2012/main">
        <p15:guide id="1" pos="5881"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19 - Header only on snow 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84D998-A0A1-427E-9E94-DE69BA2AF685}"/>
              </a:ext>
            </a:extLst>
          </p:cNvPr>
          <p:cNvSpPr/>
          <p:nvPr userDrawn="1"/>
        </p:nvSpPr>
        <p:spPr>
          <a:xfrm>
            <a:off x="0" y="0"/>
            <a:ext cx="12192000" cy="61658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CC5EDD42-E1EF-4CE7-815D-02CFBB24B793}"/>
              </a:ext>
            </a:extLst>
          </p:cNvPr>
          <p:cNvSpPr>
            <a:spLocks noGrp="1"/>
          </p:cNvSpPr>
          <p:nvPr>
            <p:ph type="title" hasCustomPrompt="1"/>
          </p:nvPr>
        </p:nvSpPr>
        <p:spPr/>
        <p:txBody>
          <a:bodyPr/>
          <a:lstStyle>
            <a:lvl1pPr>
              <a:lnSpc>
                <a:spcPct val="100000"/>
              </a:lnSpc>
              <a:defRPr/>
            </a:lvl1pPr>
          </a:lstStyle>
          <a:p>
            <a:r>
              <a:rPr lang="en-US" dirty="0"/>
              <a:t>Heading on maximum one line</a:t>
            </a:r>
          </a:p>
        </p:txBody>
      </p:sp>
      <p:sp>
        <p:nvSpPr>
          <p:cNvPr id="12" name="Text Placeholder 11">
            <a:extLst>
              <a:ext uri="{FF2B5EF4-FFF2-40B4-BE49-F238E27FC236}">
                <a16:creationId xmlns:a16="http://schemas.microsoft.com/office/drawing/2014/main" id="{90D26E02-77E8-4784-8AE0-A7F0D633EA2F}"/>
              </a:ext>
            </a:extLst>
          </p:cNvPr>
          <p:cNvSpPr>
            <a:spLocks noGrp="1"/>
          </p:cNvSpPr>
          <p:nvPr>
            <p:ph type="body" sz="quarter" idx="14" hasCustomPrompt="1"/>
          </p:nvPr>
        </p:nvSpPr>
        <p:spPr>
          <a:xfrm>
            <a:off x="695325" y="1091691"/>
            <a:ext cx="10801350" cy="345600"/>
          </a:xfrm>
        </p:spPr>
        <p:txBody>
          <a:bodyPr wrap="none"/>
          <a:lstStyle>
            <a:lvl1pPr marL="0" indent="0">
              <a:spcBef>
                <a:spcPts val="0"/>
              </a:spcBef>
              <a:buFontTx/>
              <a:buNone/>
              <a:defRPr sz="2000"/>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a:t>Sub-heading on maximum one line</a:t>
            </a:r>
            <a:endParaRPr lang="en-US" dirty="0"/>
          </a:p>
        </p:txBody>
      </p:sp>
      <p:sp>
        <p:nvSpPr>
          <p:cNvPr id="2" name="Date Placeholder 1">
            <a:extLst>
              <a:ext uri="{FF2B5EF4-FFF2-40B4-BE49-F238E27FC236}">
                <a16:creationId xmlns:a16="http://schemas.microsoft.com/office/drawing/2014/main" id="{58B5A567-CECF-4E8C-9DF8-802537DB9392}"/>
              </a:ext>
            </a:extLst>
          </p:cNvPr>
          <p:cNvSpPr>
            <a:spLocks noGrp="1"/>
          </p:cNvSpPr>
          <p:nvPr>
            <p:ph type="dt" sz="half" idx="15"/>
          </p:nvPr>
        </p:nvSpPr>
        <p:spPr/>
        <p:txBody>
          <a:bodyPr/>
          <a:lstStyle/>
          <a:p>
            <a:fld id="{7A12EE43-1D59-43AD-9475-1D947B2097BD}" type="datetime4">
              <a:rPr lang="en-US" smtClean="0"/>
              <a:t>November 19, 2024</a:t>
            </a:fld>
            <a:endParaRPr lang="en-US" dirty="0"/>
          </a:p>
        </p:txBody>
      </p:sp>
      <p:sp>
        <p:nvSpPr>
          <p:cNvPr id="3" name="Footer Placeholder 2">
            <a:extLst>
              <a:ext uri="{FF2B5EF4-FFF2-40B4-BE49-F238E27FC236}">
                <a16:creationId xmlns:a16="http://schemas.microsoft.com/office/drawing/2014/main" id="{AE816BFE-40C0-4268-88B7-0420E044C7C7}"/>
              </a:ext>
            </a:extLst>
          </p:cNvPr>
          <p:cNvSpPr>
            <a:spLocks noGrp="1"/>
          </p:cNvSpPr>
          <p:nvPr>
            <p:ph type="ftr" sz="quarter" idx="16"/>
          </p:nvPr>
        </p:nvSpPr>
        <p:spPr/>
        <p:txBody>
          <a:bodyPr/>
          <a:lstStyle/>
          <a:p>
            <a:r>
              <a:rPr lang="en-US"/>
              <a:t>Getinge Lancer LSS - Laboratory Steam Sterilizer</a:t>
            </a:r>
            <a:endParaRPr lang="en-US" dirty="0"/>
          </a:p>
        </p:txBody>
      </p:sp>
      <p:sp>
        <p:nvSpPr>
          <p:cNvPr id="9" name="Slide Number Placeholder 8">
            <a:extLst>
              <a:ext uri="{FF2B5EF4-FFF2-40B4-BE49-F238E27FC236}">
                <a16:creationId xmlns:a16="http://schemas.microsoft.com/office/drawing/2014/main" id="{D81C3C49-28EA-4AB4-BC5C-1D8A36952F02}"/>
              </a:ext>
            </a:extLst>
          </p:cNvPr>
          <p:cNvSpPr>
            <a:spLocks noGrp="1"/>
          </p:cNvSpPr>
          <p:nvPr>
            <p:ph type="sldNum" sz="quarter" idx="17"/>
          </p:nvPr>
        </p:nvSpPr>
        <p:spPr/>
        <p:txBody>
          <a:bodyPr/>
          <a:lstStyle/>
          <a:p>
            <a:r>
              <a:rPr lang="en-US" dirty="0"/>
              <a:t>Page </a:t>
            </a:r>
            <a:fld id="{C2FE92B8-3297-49BF-866E-FDAA607BBC0B}" type="slidenum">
              <a:rPr lang="en-US" smtClean="0"/>
              <a:pPr/>
              <a:t>‹#›</a:t>
            </a:fld>
            <a:endParaRPr lang="en-US" dirty="0"/>
          </a:p>
        </p:txBody>
      </p:sp>
    </p:spTree>
    <p:extLst>
      <p:ext uri="{BB962C8B-B14F-4D97-AF65-F5344CB8AC3E}">
        <p14:creationId xmlns:p14="http://schemas.microsoft.com/office/powerpoint/2010/main" val="1397308047"/>
      </p:ext>
    </p:extLst>
  </p:cSld>
  <p:clrMapOvr>
    <a:masterClrMapping/>
  </p:clrMapOvr>
  <p:extLst>
    <p:ext uri="{DCECCB84-F9BA-43D5-87BE-67443E8EF086}">
      <p15:sldGuideLst xmlns:p15="http://schemas.microsoft.com/office/powerpoint/2012/main">
        <p15:guide id="1" pos="5881"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20 - Header only on white 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5EDD42-E1EF-4CE7-815D-02CFBB24B793}"/>
              </a:ext>
            </a:extLst>
          </p:cNvPr>
          <p:cNvSpPr>
            <a:spLocks noGrp="1"/>
          </p:cNvSpPr>
          <p:nvPr>
            <p:ph type="title" hasCustomPrompt="1"/>
          </p:nvPr>
        </p:nvSpPr>
        <p:spPr/>
        <p:txBody>
          <a:bodyPr/>
          <a:lstStyle>
            <a:lvl1pPr>
              <a:lnSpc>
                <a:spcPct val="100000"/>
              </a:lnSpc>
              <a:defRPr/>
            </a:lvl1pPr>
          </a:lstStyle>
          <a:p>
            <a:r>
              <a:rPr lang="en-US" dirty="0"/>
              <a:t>Heading on maximum one line</a:t>
            </a:r>
          </a:p>
        </p:txBody>
      </p:sp>
      <p:sp>
        <p:nvSpPr>
          <p:cNvPr id="12" name="Text Placeholder 11">
            <a:extLst>
              <a:ext uri="{FF2B5EF4-FFF2-40B4-BE49-F238E27FC236}">
                <a16:creationId xmlns:a16="http://schemas.microsoft.com/office/drawing/2014/main" id="{90D26E02-77E8-4784-8AE0-A7F0D633EA2F}"/>
              </a:ext>
            </a:extLst>
          </p:cNvPr>
          <p:cNvSpPr>
            <a:spLocks noGrp="1"/>
          </p:cNvSpPr>
          <p:nvPr>
            <p:ph type="body" sz="quarter" idx="14" hasCustomPrompt="1"/>
          </p:nvPr>
        </p:nvSpPr>
        <p:spPr>
          <a:xfrm>
            <a:off x="695325" y="1091691"/>
            <a:ext cx="10801350" cy="345600"/>
          </a:xfrm>
        </p:spPr>
        <p:txBody>
          <a:bodyPr wrap="none"/>
          <a:lstStyle>
            <a:lvl1pPr marL="0" indent="0">
              <a:spcBef>
                <a:spcPts val="0"/>
              </a:spcBef>
              <a:buFontTx/>
              <a:buNone/>
              <a:defRPr sz="2000"/>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a:t>Sub-heading on maximum one line</a:t>
            </a:r>
            <a:endParaRPr lang="en-US" dirty="0"/>
          </a:p>
        </p:txBody>
      </p:sp>
      <p:sp>
        <p:nvSpPr>
          <p:cNvPr id="2" name="Date Placeholder 1">
            <a:extLst>
              <a:ext uri="{FF2B5EF4-FFF2-40B4-BE49-F238E27FC236}">
                <a16:creationId xmlns:a16="http://schemas.microsoft.com/office/drawing/2014/main" id="{4F036DD7-6C24-4C48-8819-0528EB4199AC}"/>
              </a:ext>
            </a:extLst>
          </p:cNvPr>
          <p:cNvSpPr>
            <a:spLocks noGrp="1"/>
          </p:cNvSpPr>
          <p:nvPr>
            <p:ph type="dt" sz="half" idx="15"/>
          </p:nvPr>
        </p:nvSpPr>
        <p:spPr/>
        <p:txBody>
          <a:bodyPr/>
          <a:lstStyle/>
          <a:p>
            <a:fld id="{F55996BB-F37B-40C5-A1B0-61F5970F11B7}" type="datetime4">
              <a:rPr lang="en-US" smtClean="0"/>
              <a:t>November 19, 2024</a:t>
            </a:fld>
            <a:endParaRPr lang="en-US" dirty="0"/>
          </a:p>
        </p:txBody>
      </p:sp>
      <p:sp>
        <p:nvSpPr>
          <p:cNvPr id="3" name="Footer Placeholder 2">
            <a:extLst>
              <a:ext uri="{FF2B5EF4-FFF2-40B4-BE49-F238E27FC236}">
                <a16:creationId xmlns:a16="http://schemas.microsoft.com/office/drawing/2014/main" id="{E1DD7F54-AB07-4D01-8C64-F9B2421FB583}"/>
              </a:ext>
            </a:extLst>
          </p:cNvPr>
          <p:cNvSpPr>
            <a:spLocks noGrp="1"/>
          </p:cNvSpPr>
          <p:nvPr>
            <p:ph type="ftr" sz="quarter" idx="16"/>
          </p:nvPr>
        </p:nvSpPr>
        <p:spPr/>
        <p:txBody>
          <a:bodyPr/>
          <a:lstStyle/>
          <a:p>
            <a:r>
              <a:rPr lang="en-US"/>
              <a:t>Getinge Lancer LSS - Laboratory Steam Sterilizer</a:t>
            </a:r>
            <a:endParaRPr lang="en-US" dirty="0"/>
          </a:p>
        </p:txBody>
      </p:sp>
      <p:sp>
        <p:nvSpPr>
          <p:cNvPr id="9" name="Slide Number Placeholder 8">
            <a:extLst>
              <a:ext uri="{FF2B5EF4-FFF2-40B4-BE49-F238E27FC236}">
                <a16:creationId xmlns:a16="http://schemas.microsoft.com/office/drawing/2014/main" id="{8278BF20-C1BE-48D3-9C5C-34133B97162E}"/>
              </a:ext>
            </a:extLst>
          </p:cNvPr>
          <p:cNvSpPr>
            <a:spLocks noGrp="1"/>
          </p:cNvSpPr>
          <p:nvPr>
            <p:ph type="sldNum" sz="quarter" idx="17"/>
          </p:nvPr>
        </p:nvSpPr>
        <p:spPr/>
        <p:txBody>
          <a:bodyPr/>
          <a:lstStyle/>
          <a:p>
            <a:r>
              <a:rPr lang="en-US" dirty="0"/>
              <a:t>Page </a:t>
            </a:r>
            <a:fld id="{C2FE92B8-3297-49BF-866E-FDAA607BBC0B}" type="slidenum">
              <a:rPr lang="en-US" smtClean="0"/>
              <a:pPr/>
              <a:t>‹#›</a:t>
            </a:fld>
            <a:endParaRPr lang="en-US" dirty="0"/>
          </a:p>
        </p:txBody>
      </p:sp>
    </p:spTree>
    <p:extLst>
      <p:ext uri="{BB962C8B-B14F-4D97-AF65-F5344CB8AC3E}">
        <p14:creationId xmlns:p14="http://schemas.microsoft.com/office/powerpoint/2010/main" val="450151947"/>
      </p:ext>
    </p:extLst>
  </p:cSld>
  <p:clrMapOvr>
    <a:masterClrMapping/>
  </p:clrMapOvr>
  <p:extLst>
    <p:ext uri="{DCECCB84-F9BA-43D5-87BE-67443E8EF086}">
      <p15:sldGuideLst xmlns:p15="http://schemas.microsoft.com/office/powerpoint/2012/main">
        <p15:guide id="1" pos="5881"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21 - Header only on blue 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84D998-A0A1-427E-9E94-DE69BA2AF685}"/>
              </a:ext>
            </a:extLst>
          </p:cNvPr>
          <p:cNvSpPr/>
          <p:nvPr userDrawn="1"/>
        </p:nvSpPr>
        <p:spPr>
          <a:xfrm>
            <a:off x="0" y="0"/>
            <a:ext cx="12192000" cy="61658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CC5EDD42-E1EF-4CE7-815D-02CFBB24B793}"/>
              </a:ext>
            </a:extLst>
          </p:cNvPr>
          <p:cNvSpPr>
            <a:spLocks noGrp="1"/>
          </p:cNvSpPr>
          <p:nvPr>
            <p:ph type="title" hasCustomPrompt="1"/>
          </p:nvPr>
        </p:nvSpPr>
        <p:spPr/>
        <p:txBody>
          <a:bodyPr/>
          <a:lstStyle>
            <a:lvl1pPr>
              <a:lnSpc>
                <a:spcPct val="100000"/>
              </a:lnSpc>
              <a:defRPr>
                <a:solidFill>
                  <a:schemeClr val="bg1"/>
                </a:solidFill>
              </a:defRPr>
            </a:lvl1pPr>
          </a:lstStyle>
          <a:p>
            <a:r>
              <a:rPr lang="en-US" dirty="0"/>
              <a:t>Heading on maximum one line</a:t>
            </a:r>
          </a:p>
        </p:txBody>
      </p:sp>
      <p:sp>
        <p:nvSpPr>
          <p:cNvPr id="12" name="Text Placeholder 11">
            <a:extLst>
              <a:ext uri="{FF2B5EF4-FFF2-40B4-BE49-F238E27FC236}">
                <a16:creationId xmlns:a16="http://schemas.microsoft.com/office/drawing/2014/main" id="{90D26E02-77E8-4784-8AE0-A7F0D633EA2F}"/>
              </a:ext>
            </a:extLst>
          </p:cNvPr>
          <p:cNvSpPr>
            <a:spLocks noGrp="1"/>
          </p:cNvSpPr>
          <p:nvPr>
            <p:ph type="body" sz="quarter" idx="14" hasCustomPrompt="1"/>
          </p:nvPr>
        </p:nvSpPr>
        <p:spPr>
          <a:xfrm>
            <a:off x="695325" y="1091691"/>
            <a:ext cx="10801350" cy="345600"/>
          </a:xfrm>
        </p:spPr>
        <p:txBody>
          <a:bodyPr wrap="none"/>
          <a:lstStyle>
            <a:lvl1pPr marL="0" indent="0">
              <a:spcBef>
                <a:spcPts val="0"/>
              </a:spcBef>
              <a:buFontTx/>
              <a:buNone/>
              <a:defRPr sz="2000">
                <a:solidFill>
                  <a:schemeClr val="bg1"/>
                </a:solidFill>
              </a:defRPr>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a:t>Sub-heading on maximum one line</a:t>
            </a:r>
            <a:endParaRPr lang="en-US" dirty="0"/>
          </a:p>
        </p:txBody>
      </p:sp>
      <p:sp>
        <p:nvSpPr>
          <p:cNvPr id="10" name="Date Placeholder 9">
            <a:extLst>
              <a:ext uri="{FF2B5EF4-FFF2-40B4-BE49-F238E27FC236}">
                <a16:creationId xmlns:a16="http://schemas.microsoft.com/office/drawing/2014/main" id="{DC92D004-45D9-4900-8B3A-20D7F802DA48}"/>
              </a:ext>
            </a:extLst>
          </p:cNvPr>
          <p:cNvSpPr>
            <a:spLocks noGrp="1"/>
          </p:cNvSpPr>
          <p:nvPr>
            <p:ph type="dt" sz="half" idx="15"/>
          </p:nvPr>
        </p:nvSpPr>
        <p:spPr/>
        <p:txBody>
          <a:bodyPr/>
          <a:lstStyle/>
          <a:p>
            <a:fld id="{EAFB0DD1-7CF6-49DC-B0A0-6108CB24ED0D}" type="datetime4">
              <a:rPr lang="en-US" smtClean="0"/>
              <a:t>November 19, 2024</a:t>
            </a:fld>
            <a:endParaRPr lang="en-US" dirty="0"/>
          </a:p>
        </p:txBody>
      </p:sp>
      <p:sp>
        <p:nvSpPr>
          <p:cNvPr id="11" name="Footer Placeholder 10">
            <a:extLst>
              <a:ext uri="{FF2B5EF4-FFF2-40B4-BE49-F238E27FC236}">
                <a16:creationId xmlns:a16="http://schemas.microsoft.com/office/drawing/2014/main" id="{9C86CA62-BFDB-4F87-A424-F5D90D166B85}"/>
              </a:ext>
            </a:extLst>
          </p:cNvPr>
          <p:cNvSpPr>
            <a:spLocks noGrp="1"/>
          </p:cNvSpPr>
          <p:nvPr>
            <p:ph type="ftr" sz="quarter" idx="16"/>
          </p:nvPr>
        </p:nvSpPr>
        <p:spPr/>
        <p:txBody>
          <a:bodyPr/>
          <a:lstStyle/>
          <a:p>
            <a:r>
              <a:rPr lang="en-US"/>
              <a:t>Getinge Lancer LSS - Laboratory Steam Sterilizer</a:t>
            </a:r>
            <a:endParaRPr lang="en-US" dirty="0"/>
          </a:p>
        </p:txBody>
      </p:sp>
      <p:sp>
        <p:nvSpPr>
          <p:cNvPr id="13" name="Slide Number Placeholder 12">
            <a:extLst>
              <a:ext uri="{FF2B5EF4-FFF2-40B4-BE49-F238E27FC236}">
                <a16:creationId xmlns:a16="http://schemas.microsoft.com/office/drawing/2014/main" id="{2A9C68DB-004F-43DA-AAFC-81794FB395D1}"/>
              </a:ext>
            </a:extLst>
          </p:cNvPr>
          <p:cNvSpPr>
            <a:spLocks noGrp="1"/>
          </p:cNvSpPr>
          <p:nvPr>
            <p:ph type="sldNum" sz="quarter" idx="17"/>
          </p:nvPr>
        </p:nvSpPr>
        <p:spPr/>
        <p:txBody>
          <a:bodyPr/>
          <a:lstStyle/>
          <a:p>
            <a:r>
              <a:rPr lang="en-US" dirty="0"/>
              <a:t>Page </a:t>
            </a:r>
            <a:fld id="{C2FE92B8-3297-49BF-866E-FDAA607BBC0B}" type="slidenum">
              <a:rPr lang="en-US" smtClean="0"/>
              <a:pPr/>
              <a:t>‹#›</a:t>
            </a:fld>
            <a:endParaRPr lang="en-US" dirty="0"/>
          </a:p>
        </p:txBody>
      </p:sp>
    </p:spTree>
    <p:extLst>
      <p:ext uri="{BB962C8B-B14F-4D97-AF65-F5344CB8AC3E}">
        <p14:creationId xmlns:p14="http://schemas.microsoft.com/office/powerpoint/2010/main" val="3453101483"/>
      </p:ext>
    </p:extLst>
  </p:cSld>
  <p:clrMapOvr>
    <a:masterClrMapping/>
  </p:clrMapOvr>
  <p:extLst>
    <p:ext uri="{DCECCB84-F9BA-43D5-87BE-67443E8EF086}">
      <p15:sldGuideLst xmlns:p15="http://schemas.microsoft.com/office/powerpoint/2012/main">
        <p15:guide id="1" pos="5881"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22 - Empty">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C717F548-098C-4A84-BAE0-B9AE7935B9DB}"/>
              </a:ext>
            </a:extLst>
          </p:cNvPr>
          <p:cNvSpPr>
            <a:spLocks noGrp="1"/>
          </p:cNvSpPr>
          <p:nvPr>
            <p:ph type="dt" sz="half" idx="10"/>
          </p:nvPr>
        </p:nvSpPr>
        <p:spPr/>
        <p:txBody>
          <a:bodyPr/>
          <a:lstStyle/>
          <a:p>
            <a:fld id="{B7035333-55E3-4C3E-BDC2-3C363728D2BD}" type="datetime4">
              <a:rPr lang="en-US" smtClean="0"/>
              <a:t>November 19, 2024</a:t>
            </a:fld>
            <a:endParaRPr lang="en-US" dirty="0"/>
          </a:p>
        </p:txBody>
      </p:sp>
      <p:sp>
        <p:nvSpPr>
          <p:cNvPr id="9" name="Footer Placeholder 8">
            <a:extLst>
              <a:ext uri="{FF2B5EF4-FFF2-40B4-BE49-F238E27FC236}">
                <a16:creationId xmlns:a16="http://schemas.microsoft.com/office/drawing/2014/main" id="{16A88127-32A8-4077-923D-55055EFBBF0E}"/>
              </a:ext>
            </a:extLst>
          </p:cNvPr>
          <p:cNvSpPr>
            <a:spLocks noGrp="1"/>
          </p:cNvSpPr>
          <p:nvPr>
            <p:ph type="ftr" sz="quarter" idx="11"/>
          </p:nvPr>
        </p:nvSpPr>
        <p:spPr/>
        <p:txBody>
          <a:bodyPr/>
          <a:lstStyle/>
          <a:p>
            <a:r>
              <a:rPr lang="en-US"/>
              <a:t>Getinge Lancer LSS - Laboratory Steam Sterilizer</a:t>
            </a:r>
            <a:endParaRPr lang="en-US" dirty="0"/>
          </a:p>
        </p:txBody>
      </p:sp>
      <p:sp>
        <p:nvSpPr>
          <p:cNvPr id="10" name="Slide Number Placeholder 9">
            <a:extLst>
              <a:ext uri="{FF2B5EF4-FFF2-40B4-BE49-F238E27FC236}">
                <a16:creationId xmlns:a16="http://schemas.microsoft.com/office/drawing/2014/main" id="{B70096FE-52E7-40F9-B9B2-A6ED5492C3FF}"/>
              </a:ext>
            </a:extLst>
          </p:cNvPr>
          <p:cNvSpPr>
            <a:spLocks noGrp="1"/>
          </p:cNvSpPr>
          <p:nvPr>
            <p:ph type="sldNum" sz="quarter" idx="12"/>
          </p:nvPr>
        </p:nvSpPr>
        <p:spPr/>
        <p:txBody>
          <a:bodyPr/>
          <a:lstStyle/>
          <a:p>
            <a:r>
              <a:rPr lang="en-US" dirty="0"/>
              <a:t>Page </a:t>
            </a:r>
            <a:fld id="{C2FE92B8-3297-49BF-866E-FDAA607BBC0B}" type="slidenum">
              <a:rPr lang="en-US" smtClean="0"/>
              <a:pPr/>
              <a:t>‹#›</a:t>
            </a:fld>
            <a:endParaRPr lang="en-US" dirty="0"/>
          </a:p>
        </p:txBody>
      </p:sp>
    </p:spTree>
    <p:extLst>
      <p:ext uri="{BB962C8B-B14F-4D97-AF65-F5344CB8AC3E}">
        <p14:creationId xmlns:p14="http://schemas.microsoft.com/office/powerpoint/2010/main" val="4706831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1 - End inf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261975-D780-4513-BFCF-152B38AAB5B1}"/>
              </a:ext>
            </a:extLst>
          </p:cNvPr>
          <p:cNvSpPr/>
          <p:nvPr userDrawn="1"/>
        </p:nvSpPr>
        <p:spPr>
          <a:xfrm>
            <a:off x="0" y="0"/>
            <a:ext cx="12192000" cy="49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BF3031-97AC-4552-A986-A0C37D622BF6}"/>
              </a:ext>
            </a:extLst>
          </p:cNvPr>
          <p:cNvSpPr>
            <a:spLocks noGrp="1"/>
          </p:cNvSpPr>
          <p:nvPr>
            <p:ph type="title" hasCustomPrompt="1"/>
          </p:nvPr>
        </p:nvSpPr>
        <p:spPr>
          <a:xfrm>
            <a:off x="695325" y="1764000"/>
            <a:ext cx="10800000" cy="1440000"/>
          </a:xfrm>
        </p:spPr>
        <p:txBody>
          <a:bodyPr anchor="b"/>
          <a:lstStyle>
            <a:lvl1pPr>
              <a:defRPr sz="4800"/>
            </a:lvl1pPr>
          </a:lstStyle>
          <a:p>
            <a:r>
              <a:rPr lang="en-US" dirty="0"/>
              <a:t>Add text</a:t>
            </a:r>
          </a:p>
        </p:txBody>
      </p:sp>
      <p:sp>
        <p:nvSpPr>
          <p:cNvPr id="8" name="TextBox 7">
            <a:extLst>
              <a:ext uri="{FF2B5EF4-FFF2-40B4-BE49-F238E27FC236}">
                <a16:creationId xmlns:a16="http://schemas.microsoft.com/office/drawing/2014/main" id="{16002BBA-84E1-4F49-99F7-96BC06538EFC}"/>
              </a:ext>
            </a:extLst>
          </p:cNvPr>
          <p:cNvSpPr txBox="1"/>
          <p:nvPr userDrawn="1"/>
        </p:nvSpPr>
        <p:spPr bwMode="gray">
          <a:xfrm>
            <a:off x="695325" y="5492594"/>
            <a:ext cx="10801349" cy="671670"/>
          </a:xfrm>
          <a:prstGeom prst="rect">
            <a:avLst/>
          </a:prstGeom>
        </p:spPr>
        <p:txBody>
          <a:bodyPr vert="horz" lIns="0" tIns="0" rIns="0" bIns="0" rtlCol="0">
            <a:noAutofit/>
          </a:bodyPr>
          <a:lstStyle>
            <a:lvl1pPr indent="0">
              <a:lnSpc>
                <a:spcPct val="120000"/>
              </a:lnSpc>
              <a:spcBef>
                <a:spcPts val="600"/>
              </a:spcBef>
              <a:buFont typeface="Arial" panose="020B0604020202020204" pitchFamily="34" charset="0"/>
              <a:buNone/>
              <a:defRPr sz="1600" b="1">
                <a:solidFill>
                  <a:schemeClr val="tx2"/>
                </a:solidFill>
              </a:defRPr>
            </a:lvl1pPr>
            <a:lvl2pPr marL="0" lvl="1" indent="0">
              <a:lnSpc>
                <a:spcPct val="120000"/>
              </a:lnSpc>
              <a:spcBef>
                <a:spcPts val="600"/>
              </a:spcBef>
              <a:buFont typeface="Arial" panose="020B0604020202020204" pitchFamily="34" charset="0"/>
              <a:buNone/>
              <a:defRPr sz="800">
                <a:solidFill>
                  <a:schemeClr val="tx2"/>
                </a:solidFill>
              </a:defRPr>
            </a:lvl2pPr>
            <a:lvl3pPr marL="219456" indent="-219456">
              <a:lnSpc>
                <a:spcPct val="100000"/>
              </a:lnSpc>
              <a:spcBef>
                <a:spcPts val="600"/>
              </a:spcBef>
              <a:buFont typeface="Arial" panose="020B0604020202020204" pitchFamily="34" charset="0"/>
              <a:buChar char="•"/>
              <a:defRPr sz="1600"/>
            </a:lvl3pPr>
            <a:lvl4pPr marL="429768" indent="-219456">
              <a:lnSpc>
                <a:spcPct val="100000"/>
              </a:lnSpc>
              <a:spcBef>
                <a:spcPts val="600"/>
              </a:spcBef>
              <a:buFont typeface="Arial" panose="020B0604020202020204" pitchFamily="34" charset="0"/>
              <a:buChar char="•"/>
              <a:defRPr sz="1400"/>
            </a:lvl4pPr>
            <a:lvl5pPr marL="649224" indent="-219456">
              <a:lnSpc>
                <a:spcPct val="100000"/>
              </a:lnSpc>
              <a:spcBef>
                <a:spcPts val="600"/>
              </a:spcBef>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1"/>
            <a:r>
              <a:rPr lang="en-GB" sz="800" dirty="0"/>
              <a:t>Getinge is a global provider of innovative solutions for operating rooms, intensive care units, sterilization departments and for life science companies and institutions. </a:t>
            </a:r>
            <a:br>
              <a:rPr lang="en-GB" sz="800" dirty="0"/>
            </a:br>
            <a:r>
              <a:rPr lang="en-GB" sz="800" dirty="0"/>
              <a:t>Based on our </a:t>
            </a:r>
            <a:r>
              <a:rPr lang="en-GB" sz="800" dirty="0" err="1"/>
              <a:t>firsthand</a:t>
            </a:r>
            <a:r>
              <a:rPr lang="en-GB" sz="800" dirty="0"/>
              <a:t> experience and close partnerships with clinical experts, healthcare professionals and </a:t>
            </a:r>
            <a:r>
              <a:rPr lang="en-GB" sz="800" dirty="0" err="1"/>
              <a:t>medtech</a:t>
            </a:r>
            <a:r>
              <a:rPr lang="en-GB" sz="800" dirty="0"/>
              <a:t> specialists, we are improving everyday life.</a:t>
            </a:r>
            <a:endParaRPr lang="en-US" sz="800" dirty="0"/>
          </a:p>
        </p:txBody>
      </p:sp>
      <p:sp>
        <p:nvSpPr>
          <p:cNvPr id="9" name="TextBox 8">
            <a:extLst>
              <a:ext uri="{FF2B5EF4-FFF2-40B4-BE49-F238E27FC236}">
                <a16:creationId xmlns:a16="http://schemas.microsoft.com/office/drawing/2014/main" id="{64026762-CFFF-4427-BF4C-BC03E52B6445}"/>
              </a:ext>
            </a:extLst>
          </p:cNvPr>
          <p:cNvSpPr txBox="1"/>
          <p:nvPr userDrawn="1"/>
        </p:nvSpPr>
        <p:spPr bwMode="gray">
          <a:xfrm>
            <a:off x="695325" y="5154989"/>
            <a:ext cx="10801349" cy="295466"/>
          </a:xfrm>
          <a:prstGeom prst="rect">
            <a:avLst/>
          </a:prstGeom>
        </p:spPr>
        <p:txBody>
          <a:bodyPr vert="horz" lIns="0" tIns="0" rIns="0" bIns="0" rtlCol="0">
            <a:noAutofit/>
          </a:bodyPr>
          <a:lstStyle>
            <a:lvl1pPr lvl="0" indent="0">
              <a:lnSpc>
                <a:spcPct val="120000"/>
              </a:lnSpc>
              <a:spcBef>
                <a:spcPts val="600"/>
              </a:spcBef>
              <a:buFont typeface="Arial" panose="020B0604020202020204" pitchFamily="34" charset="0"/>
              <a:buNone/>
              <a:defRPr sz="1600" b="1">
                <a:solidFill>
                  <a:schemeClr val="bg1"/>
                </a:solidFill>
              </a:defRPr>
            </a:lvl1pPr>
            <a:lvl2pPr marL="0" indent="0">
              <a:lnSpc>
                <a:spcPct val="120000"/>
              </a:lnSpc>
              <a:spcBef>
                <a:spcPts val="600"/>
              </a:spcBef>
              <a:buFont typeface="Arial" panose="020B0604020202020204" pitchFamily="34" charset="0"/>
              <a:buNone/>
              <a:defRPr sz="1600"/>
            </a:lvl2pPr>
            <a:lvl3pPr marL="219456" indent="-219456">
              <a:lnSpc>
                <a:spcPct val="100000"/>
              </a:lnSpc>
              <a:spcBef>
                <a:spcPts val="600"/>
              </a:spcBef>
              <a:buFont typeface="Arial" panose="020B0604020202020204" pitchFamily="34" charset="0"/>
              <a:buChar char="•"/>
              <a:defRPr sz="1600"/>
            </a:lvl3pPr>
            <a:lvl4pPr marL="429768" indent="-219456">
              <a:lnSpc>
                <a:spcPct val="100000"/>
              </a:lnSpc>
              <a:spcBef>
                <a:spcPts val="600"/>
              </a:spcBef>
              <a:buFont typeface="Arial" panose="020B0604020202020204" pitchFamily="34" charset="0"/>
              <a:buChar char="•"/>
              <a:defRPr sz="1400"/>
            </a:lvl4pPr>
            <a:lvl5pPr marL="649224" indent="-219456">
              <a:lnSpc>
                <a:spcPct val="100000"/>
              </a:lnSpc>
              <a:spcBef>
                <a:spcPts val="600"/>
              </a:spcBef>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600" b="0" dirty="0">
                <a:solidFill>
                  <a:schemeClr val="tx2"/>
                </a:solidFill>
              </a:rPr>
              <a:t>www.getinge.com</a:t>
            </a:r>
          </a:p>
        </p:txBody>
      </p:sp>
      <p:sp>
        <p:nvSpPr>
          <p:cNvPr id="11" name="Text Placeholder 10">
            <a:extLst>
              <a:ext uri="{FF2B5EF4-FFF2-40B4-BE49-F238E27FC236}">
                <a16:creationId xmlns:a16="http://schemas.microsoft.com/office/drawing/2014/main" id="{0DA3D444-691B-4F12-8587-DEFCE5993EDE}"/>
              </a:ext>
            </a:extLst>
          </p:cNvPr>
          <p:cNvSpPr>
            <a:spLocks noGrp="1"/>
          </p:cNvSpPr>
          <p:nvPr>
            <p:ph type="body" sz="quarter" idx="13" hasCustomPrompt="1"/>
          </p:nvPr>
        </p:nvSpPr>
        <p:spPr>
          <a:xfrm>
            <a:off x="695325" y="3426989"/>
            <a:ext cx="6102423" cy="252000"/>
          </a:xfrm>
        </p:spPr>
        <p:txBody>
          <a:bodyPr anchor="ctr" anchorCtr="0"/>
          <a:lstStyle>
            <a:lvl1pPr marL="0" indent="0">
              <a:buFontTx/>
              <a:buNone/>
              <a:defRPr sz="1400"/>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dirty="0"/>
              <a:t>Add text</a:t>
            </a:r>
          </a:p>
        </p:txBody>
      </p:sp>
      <p:sp>
        <p:nvSpPr>
          <p:cNvPr id="12" name="Text Placeholder 10">
            <a:extLst>
              <a:ext uri="{FF2B5EF4-FFF2-40B4-BE49-F238E27FC236}">
                <a16:creationId xmlns:a16="http://schemas.microsoft.com/office/drawing/2014/main" id="{9DDBE03D-8B58-4E76-B029-A3F635DA5450}"/>
              </a:ext>
            </a:extLst>
          </p:cNvPr>
          <p:cNvSpPr>
            <a:spLocks noGrp="1"/>
          </p:cNvSpPr>
          <p:nvPr>
            <p:ph type="body" sz="quarter" idx="14" hasCustomPrompt="1"/>
          </p:nvPr>
        </p:nvSpPr>
        <p:spPr>
          <a:xfrm>
            <a:off x="695325" y="3714068"/>
            <a:ext cx="6102423" cy="252000"/>
          </a:xfrm>
        </p:spPr>
        <p:txBody>
          <a:bodyPr lIns="0" anchor="ctr" anchorCtr="0"/>
          <a:lstStyle>
            <a:lvl1pPr marL="0" indent="0">
              <a:buFontTx/>
              <a:buNone/>
              <a:defRPr sz="1400"/>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dirty="0"/>
              <a:t>Add text</a:t>
            </a:r>
          </a:p>
        </p:txBody>
      </p:sp>
      <p:sp>
        <p:nvSpPr>
          <p:cNvPr id="13" name="Text Placeholder 10">
            <a:extLst>
              <a:ext uri="{FF2B5EF4-FFF2-40B4-BE49-F238E27FC236}">
                <a16:creationId xmlns:a16="http://schemas.microsoft.com/office/drawing/2014/main" id="{74727A6E-402B-419B-893C-3F48B6A3CF91}"/>
              </a:ext>
            </a:extLst>
          </p:cNvPr>
          <p:cNvSpPr>
            <a:spLocks noGrp="1"/>
          </p:cNvSpPr>
          <p:nvPr>
            <p:ph type="body" sz="quarter" idx="15" hasCustomPrompt="1"/>
          </p:nvPr>
        </p:nvSpPr>
        <p:spPr>
          <a:xfrm>
            <a:off x="1397073" y="4001147"/>
            <a:ext cx="5400675" cy="252000"/>
          </a:xfrm>
        </p:spPr>
        <p:txBody>
          <a:bodyPr anchor="ctr" anchorCtr="0"/>
          <a:lstStyle>
            <a:lvl1pPr marL="0" indent="0">
              <a:buFontTx/>
              <a:buNone/>
              <a:defRPr sz="1400"/>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dirty="0"/>
              <a:t>Add name</a:t>
            </a:r>
          </a:p>
        </p:txBody>
      </p:sp>
      <p:sp>
        <p:nvSpPr>
          <p:cNvPr id="14" name="Text Placeholder 10">
            <a:extLst>
              <a:ext uri="{FF2B5EF4-FFF2-40B4-BE49-F238E27FC236}">
                <a16:creationId xmlns:a16="http://schemas.microsoft.com/office/drawing/2014/main" id="{62835ADB-EEF2-45AF-B258-94A7FB86344F}"/>
              </a:ext>
            </a:extLst>
          </p:cNvPr>
          <p:cNvSpPr>
            <a:spLocks noGrp="1"/>
          </p:cNvSpPr>
          <p:nvPr>
            <p:ph type="body" sz="quarter" idx="16" hasCustomPrompt="1"/>
          </p:nvPr>
        </p:nvSpPr>
        <p:spPr>
          <a:xfrm>
            <a:off x="1397073" y="4288226"/>
            <a:ext cx="5400675" cy="252000"/>
          </a:xfrm>
        </p:spPr>
        <p:txBody>
          <a:bodyPr anchor="ctr" anchorCtr="0"/>
          <a:lstStyle>
            <a:lvl1pPr marL="0" indent="0">
              <a:buFontTx/>
              <a:buNone/>
              <a:defRPr sz="1400"/>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dirty="0"/>
              <a:t>Add phone</a:t>
            </a:r>
          </a:p>
        </p:txBody>
      </p:sp>
      <p:sp>
        <p:nvSpPr>
          <p:cNvPr id="15" name="Text Placeholder 10">
            <a:extLst>
              <a:ext uri="{FF2B5EF4-FFF2-40B4-BE49-F238E27FC236}">
                <a16:creationId xmlns:a16="http://schemas.microsoft.com/office/drawing/2014/main" id="{0701FCCB-E585-4202-BA47-9F2063D11576}"/>
              </a:ext>
            </a:extLst>
          </p:cNvPr>
          <p:cNvSpPr>
            <a:spLocks noGrp="1"/>
          </p:cNvSpPr>
          <p:nvPr>
            <p:ph type="body" sz="quarter" idx="17" hasCustomPrompt="1"/>
          </p:nvPr>
        </p:nvSpPr>
        <p:spPr>
          <a:xfrm>
            <a:off x="1397073" y="4575306"/>
            <a:ext cx="5400675" cy="252000"/>
          </a:xfrm>
        </p:spPr>
        <p:txBody>
          <a:bodyPr anchor="ctr" anchorCtr="0"/>
          <a:lstStyle>
            <a:lvl1pPr marL="0" indent="0">
              <a:buFontTx/>
              <a:buNone/>
              <a:defRPr sz="1400"/>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dirty="0"/>
              <a:t>Add E-Mail</a:t>
            </a:r>
          </a:p>
        </p:txBody>
      </p:sp>
      <p:sp>
        <p:nvSpPr>
          <p:cNvPr id="16" name="TextBox 15">
            <a:extLst>
              <a:ext uri="{FF2B5EF4-FFF2-40B4-BE49-F238E27FC236}">
                <a16:creationId xmlns:a16="http://schemas.microsoft.com/office/drawing/2014/main" id="{3673A055-FEE6-42EC-B6C5-78B076771EEF}"/>
              </a:ext>
            </a:extLst>
          </p:cNvPr>
          <p:cNvSpPr txBox="1"/>
          <p:nvPr userDrawn="1"/>
        </p:nvSpPr>
        <p:spPr>
          <a:xfrm>
            <a:off x="695325" y="3973259"/>
            <a:ext cx="570028" cy="307777"/>
          </a:xfrm>
          <a:prstGeom prst="rect">
            <a:avLst/>
          </a:prstGeom>
          <a:noFill/>
        </p:spPr>
        <p:txBody>
          <a:bodyPr wrap="none" lIns="0" rtlCol="0" anchor="ctr" anchorCtr="0">
            <a:spAutoFit/>
          </a:bodyPr>
          <a:lstStyle/>
          <a:p>
            <a:r>
              <a:rPr lang="en-US" sz="1400" dirty="0"/>
              <a:t>Name</a:t>
            </a:r>
          </a:p>
        </p:txBody>
      </p:sp>
      <p:sp>
        <p:nvSpPr>
          <p:cNvPr id="17" name="TextBox 16">
            <a:extLst>
              <a:ext uri="{FF2B5EF4-FFF2-40B4-BE49-F238E27FC236}">
                <a16:creationId xmlns:a16="http://schemas.microsoft.com/office/drawing/2014/main" id="{5FAE75EA-F6CB-4A5F-BCC7-AFCD70AABFBA}"/>
              </a:ext>
            </a:extLst>
          </p:cNvPr>
          <p:cNvSpPr txBox="1"/>
          <p:nvPr userDrawn="1"/>
        </p:nvSpPr>
        <p:spPr>
          <a:xfrm>
            <a:off x="695325" y="4260339"/>
            <a:ext cx="610103" cy="307777"/>
          </a:xfrm>
          <a:prstGeom prst="rect">
            <a:avLst/>
          </a:prstGeom>
          <a:noFill/>
        </p:spPr>
        <p:txBody>
          <a:bodyPr wrap="none" lIns="0" rtlCol="0" anchor="ctr" anchorCtr="0">
            <a:spAutoFit/>
          </a:bodyPr>
          <a:lstStyle/>
          <a:p>
            <a:r>
              <a:rPr lang="en-US" sz="1400" dirty="0"/>
              <a:t>Phone</a:t>
            </a:r>
          </a:p>
        </p:txBody>
      </p:sp>
      <p:sp>
        <p:nvSpPr>
          <p:cNvPr id="18" name="TextBox 17">
            <a:extLst>
              <a:ext uri="{FF2B5EF4-FFF2-40B4-BE49-F238E27FC236}">
                <a16:creationId xmlns:a16="http://schemas.microsoft.com/office/drawing/2014/main" id="{A6311644-6222-4E23-933B-AA44FE6217D9}"/>
              </a:ext>
            </a:extLst>
          </p:cNvPr>
          <p:cNvSpPr txBox="1"/>
          <p:nvPr userDrawn="1"/>
        </p:nvSpPr>
        <p:spPr>
          <a:xfrm>
            <a:off x="695325" y="4547418"/>
            <a:ext cx="600485" cy="307777"/>
          </a:xfrm>
          <a:prstGeom prst="rect">
            <a:avLst/>
          </a:prstGeom>
          <a:noFill/>
        </p:spPr>
        <p:txBody>
          <a:bodyPr wrap="none" lIns="0" rtlCol="0" anchor="ctr" anchorCtr="0">
            <a:spAutoFit/>
          </a:bodyPr>
          <a:lstStyle/>
          <a:p>
            <a:r>
              <a:rPr lang="en-US" sz="1400" dirty="0"/>
              <a:t>E-mail</a:t>
            </a:r>
          </a:p>
        </p:txBody>
      </p:sp>
      <p:sp>
        <p:nvSpPr>
          <p:cNvPr id="22" name="Date Placeholder 21">
            <a:extLst>
              <a:ext uri="{FF2B5EF4-FFF2-40B4-BE49-F238E27FC236}">
                <a16:creationId xmlns:a16="http://schemas.microsoft.com/office/drawing/2014/main" id="{0C11CC47-62A3-49D7-96FD-64C3D8615221}"/>
              </a:ext>
            </a:extLst>
          </p:cNvPr>
          <p:cNvSpPr>
            <a:spLocks noGrp="1"/>
          </p:cNvSpPr>
          <p:nvPr>
            <p:ph type="dt" sz="half" idx="18"/>
          </p:nvPr>
        </p:nvSpPr>
        <p:spPr/>
        <p:txBody>
          <a:bodyPr/>
          <a:lstStyle/>
          <a:p>
            <a:fld id="{4039E328-CB12-4485-B991-37D03A7E6921}" type="datetime4">
              <a:rPr lang="en-US" smtClean="0"/>
              <a:t>November 19, 2024</a:t>
            </a:fld>
            <a:endParaRPr lang="en-US" dirty="0"/>
          </a:p>
        </p:txBody>
      </p:sp>
      <p:sp>
        <p:nvSpPr>
          <p:cNvPr id="23" name="Footer Placeholder 22">
            <a:extLst>
              <a:ext uri="{FF2B5EF4-FFF2-40B4-BE49-F238E27FC236}">
                <a16:creationId xmlns:a16="http://schemas.microsoft.com/office/drawing/2014/main" id="{384075DC-C7FC-49E3-9038-4FAE5C0F18E0}"/>
              </a:ext>
            </a:extLst>
          </p:cNvPr>
          <p:cNvSpPr>
            <a:spLocks noGrp="1"/>
          </p:cNvSpPr>
          <p:nvPr>
            <p:ph type="ftr" sz="quarter" idx="19"/>
          </p:nvPr>
        </p:nvSpPr>
        <p:spPr/>
        <p:txBody>
          <a:bodyPr/>
          <a:lstStyle/>
          <a:p>
            <a:r>
              <a:rPr lang="en-US"/>
              <a:t>Getinge Lancer LSS - Laboratory Steam Sterilizer</a:t>
            </a:r>
            <a:endParaRPr lang="en-US" dirty="0"/>
          </a:p>
        </p:txBody>
      </p:sp>
      <p:sp>
        <p:nvSpPr>
          <p:cNvPr id="24" name="Slide Number Placeholder 23">
            <a:extLst>
              <a:ext uri="{FF2B5EF4-FFF2-40B4-BE49-F238E27FC236}">
                <a16:creationId xmlns:a16="http://schemas.microsoft.com/office/drawing/2014/main" id="{C80C7B6A-36AB-4420-A1F1-739E53B05FD1}"/>
              </a:ext>
            </a:extLst>
          </p:cNvPr>
          <p:cNvSpPr>
            <a:spLocks noGrp="1"/>
          </p:cNvSpPr>
          <p:nvPr>
            <p:ph type="sldNum" sz="quarter" idx="20"/>
          </p:nvPr>
        </p:nvSpPr>
        <p:spPr/>
        <p:txBody>
          <a:bodyPr/>
          <a:lstStyle/>
          <a:p>
            <a:r>
              <a:rPr lang="en-US" dirty="0"/>
              <a:t>Page </a:t>
            </a:r>
            <a:fld id="{C2FE92B8-3297-49BF-866E-FDAA607BBC0B}" type="slidenum">
              <a:rPr lang="en-US" smtClean="0"/>
              <a:pPr/>
              <a:t>‹#›</a:t>
            </a:fld>
            <a:endParaRPr lang="en-US" dirty="0"/>
          </a:p>
        </p:txBody>
      </p:sp>
    </p:spTree>
    <p:extLst>
      <p:ext uri="{BB962C8B-B14F-4D97-AF65-F5344CB8AC3E}">
        <p14:creationId xmlns:p14="http://schemas.microsoft.com/office/powerpoint/2010/main" val="14912417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4.2 - End logo on graphic">
    <p:bg>
      <p:bgPr>
        <a:solidFill>
          <a:schemeClr val="tx2"/>
        </a:solidFill>
        <a:effectLst/>
      </p:bgPr>
    </p:bg>
    <p:spTree>
      <p:nvGrpSpPr>
        <p:cNvPr id="1" name=""/>
        <p:cNvGrpSpPr/>
        <p:nvPr/>
      </p:nvGrpSpPr>
      <p:grpSpPr>
        <a:xfrm>
          <a:off x="0" y="0"/>
          <a:ext cx="0" cy="0"/>
          <a:chOff x="0" y="0"/>
          <a:chExt cx="0" cy="0"/>
        </a:xfrm>
      </p:grpSpPr>
      <p:sp>
        <p:nvSpPr>
          <p:cNvPr id="22" name="Date Placeholder 21">
            <a:extLst>
              <a:ext uri="{FF2B5EF4-FFF2-40B4-BE49-F238E27FC236}">
                <a16:creationId xmlns:a16="http://schemas.microsoft.com/office/drawing/2014/main" id="{0C11CC47-62A3-49D7-96FD-64C3D8615221}"/>
              </a:ext>
            </a:extLst>
          </p:cNvPr>
          <p:cNvSpPr>
            <a:spLocks noGrp="1"/>
          </p:cNvSpPr>
          <p:nvPr>
            <p:ph type="dt" sz="half" idx="18"/>
          </p:nvPr>
        </p:nvSpPr>
        <p:spPr/>
        <p:txBody>
          <a:bodyPr/>
          <a:lstStyle>
            <a:lvl1pPr>
              <a:defRPr>
                <a:solidFill>
                  <a:schemeClr val="tx1">
                    <a:alpha val="0"/>
                  </a:schemeClr>
                </a:solidFill>
              </a:defRPr>
            </a:lvl1pPr>
          </a:lstStyle>
          <a:p>
            <a:fld id="{60D15D85-C36A-47B0-BE86-C24DD23BDFCB}" type="datetime4">
              <a:rPr lang="en-US" smtClean="0"/>
              <a:t>November 19, 2024</a:t>
            </a:fld>
            <a:endParaRPr lang="en-US" dirty="0"/>
          </a:p>
        </p:txBody>
      </p:sp>
      <p:sp>
        <p:nvSpPr>
          <p:cNvPr id="23" name="Footer Placeholder 22">
            <a:extLst>
              <a:ext uri="{FF2B5EF4-FFF2-40B4-BE49-F238E27FC236}">
                <a16:creationId xmlns:a16="http://schemas.microsoft.com/office/drawing/2014/main" id="{384075DC-C7FC-49E3-9038-4FAE5C0F18E0}"/>
              </a:ext>
            </a:extLst>
          </p:cNvPr>
          <p:cNvSpPr>
            <a:spLocks noGrp="1"/>
          </p:cNvSpPr>
          <p:nvPr>
            <p:ph type="ftr" sz="quarter" idx="19"/>
          </p:nvPr>
        </p:nvSpPr>
        <p:spPr/>
        <p:txBody>
          <a:bodyPr/>
          <a:lstStyle>
            <a:lvl1pPr>
              <a:defRPr>
                <a:solidFill>
                  <a:schemeClr val="tx1">
                    <a:alpha val="0"/>
                  </a:schemeClr>
                </a:solidFill>
              </a:defRPr>
            </a:lvl1pPr>
          </a:lstStyle>
          <a:p>
            <a:r>
              <a:rPr lang="en-US"/>
              <a:t>Getinge Lancer LSS - Laboratory Steam Sterilizer</a:t>
            </a:r>
            <a:endParaRPr lang="en-US" dirty="0"/>
          </a:p>
        </p:txBody>
      </p:sp>
      <p:sp>
        <p:nvSpPr>
          <p:cNvPr id="24" name="Slide Number Placeholder 23">
            <a:extLst>
              <a:ext uri="{FF2B5EF4-FFF2-40B4-BE49-F238E27FC236}">
                <a16:creationId xmlns:a16="http://schemas.microsoft.com/office/drawing/2014/main" id="{C80C7B6A-36AB-4420-A1F1-739E53B05FD1}"/>
              </a:ext>
            </a:extLst>
          </p:cNvPr>
          <p:cNvSpPr>
            <a:spLocks noGrp="1"/>
          </p:cNvSpPr>
          <p:nvPr>
            <p:ph type="sldNum" sz="quarter" idx="20"/>
          </p:nvPr>
        </p:nvSpPr>
        <p:spPr/>
        <p:txBody>
          <a:bodyPr/>
          <a:lstStyle>
            <a:lvl1pPr>
              <a:defRPr>
                <a:solidFill>
                  <a:schemeClr val="tx1">
                    <a:alpha val="0"/>
                  </a:schemeClr>
                </a:solidFill>
              </a:defRPr>
            </a:lvl1pPr>
          </a:lstStyle>
          <a:p>
            <a:r>
              <a:rPr lang="en-US" dirty="0"/>
              <a:t>Page </a:t>
            </a:r>
            <a:fld id="{C2FE92B8-3297-49BF-866E-FDAA607BBC0B}" type="slidenum">
              <a:rPr lang="en-US" smtClean="0"/>
              <a:pPr/>
              <a:t>‹#›</a:t>
            </a:fld>
            <a:endParaRPr lang="en-US" dirty="0"/>
          </a:p>
        </p:txBody>
      </p:sp>
      <p:pic>
        <p:nvPicPr>
          <p:cNvPr id="4" name="Picture 3" descr="A picture containing background pattern&#10;&#10;Description automatically generated">
            <a:extLst>
              <a:ext uri="{FF2B5EF4-FFF2-40B4-BE49-F238E27FC236}">
                <a16:creationId xmlns:a16="http://schemas.microsoft.com/office/drawing/2014/main" id="{F8ED0573-BB28-48D5-B972-E6FBCD82B8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80ABD6B-22ED-4494-9FF9-300160E05379}"/>
              </a:ext>
            </a:extLst>
          </p:cNvPr>
          <p:cNvGrpSpPr/>
          <p:nvPr userDrawn="1"/>
        </p:nvGrpSpPr>
        <p:grpSpPr>
          <a:xfrm>
            <a:off x="4468865" y="2604738"/>
            <a:ext cx="3258066" cy="1656113"/>
            <a:chOff x="4468865" y="2604738"/>
            <a:chExt cx="3258066" cy="1656113"/>
          </a:xfrm>
        </p:grpSpPr>
        <p:pic>
          <p:nvPicPr>
            <p:cNvPr id="19" name="Picture 18">
              <a:extLst>
                <a:ext uri="{FF2B5EF4-FFF2-40B4-BE49-F238E27FC236}">
                  <a16:creationId xmlns:a16="http://schemas.microsoft.com/office/drawing/2014/main" id="{FF1E34F8-8223-4A78-B432-3EB9EBA7525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80464"/>
            <a:stretch/>
          </p:blipFill>
          <p:spPr>
            <a:xfrm>
              <a:off x="4468865" y="3935821"/>
              <a:ext cx="3254272" cy="325030"/>
            </a:xfrm>
            <a:prstGeom prst="rect">
              <a:avLst/>
            </a:prstGeom>
          </p:spPr>
        </p:pic>
        <p:pic>
          <p:nvPicPr>
            <p:cNvPr id="21" name="Graphic 20">
              <a:extLst>
                <a:ext uri="{FF2B5EF4-FFF2-40B4-BE49-F238E27FC236}">
                  <a16:creationId xmlns:a16="http://schemas.microsoft.com/office/drawing/2014/main" id="{553C90E1-7BD9-4E34-8AC3-FC945AE905C7}"/>
                </a:ext>
              </a:extLst>
            </p:cNvPr>
            <p:cNvPicPr>
              <a:picLocks noChangeAspect="1"/>
            </p:cNvPicPr>
            <p:nvPr userDrawn="1"/>
          </p:nvPicPr>
          <p:blipFill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21239"/>
            <a:stretch/>
          </p:blipFill>
          <p:spPr>
            <a:xfrm>
              <a:off x="4472659" y="3323701"/>
              <a:ext cx="3254272" cy="612120"/>
            </a:xfrm>
            <a:prstGeom prst="rect">
              <a:avLst/>
            </a:prstGeom>
          </p:spPr>
        </p:pic>
        <p:pic>
          <p:nvPicPr>
            <p:cNvPr id="25" name="Graphic 24">
              <a:extLst>
                <a:ext uri="{FF2B5EF4-FFF2-40B4-BE49-F238E27FC236}">
                  <a16:creationId xmlns:a16="http://schemas.microsoft.com/office/drawing/2014/main" id="{EC88D5EE-499C-4F3A-8762-76A3B1CF8450}"/>
                </a:ext>
              </a:extLst>
            </p:cNvPr>
            <p:cNvPicPr>
              <a:picLocks noChangeAspect="1"/>
            </p:cNvPicPr>
            <p:nvPr userDrawn="1"/>
          </p:nvPicPr>
          <p:blipFill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83781"/>
            <a:stretch/>
          </p:blipFill>
          <p:spPr>
            <a:xfrm>
              <a:off x="5713848" y="2604738"/>
              <a:ext cx="670155" cy="612120"/>
            </a:xfrm>
            <a:prstGeom prst="rect">
              <a:avLst/>
            </a:prstGeom>
          </p:spPr>
        </p:pic>
      </p:grpSp>
    </p:spTree>
    <p:extLst>
      <p:ext uri="{BB962C8B-B14F-4D97-AF65-F5344CB8AC3E}">
        <p14:creationId xmlns:p14="http://schemas.microsoft.com/office/powerpoint/2010/main" val="2861977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3 Start - White bg with picture">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8401C8C-A456-4261-8F93-853B0BD72734}"/>
              </a:ext>
            </a:extLst>
          </p:cNvPr>
          <p:cNvSpPr>
            <a:spLocks noGrp="1"/>
          </p:cNvSpPr>
          <p:nvPr>
            <p:ph type="dt" sz="half" idx="10"/>
          </p:nvPr>
        </p:nvSpPr>
        <p:spPr/>
        <p:txBody>
          <a:bodyPr/>
          <a:lstStyle>
            <a:lvl1pPr>
              <a:defRPr>
                <a:solidFill>
                  <a:schemeClr val="tx1">
                    <a:alpha val="0"/>
                  </a:schemeClr>
                </a:solidFill>
              </a:defRPr>
            </a:lvl1pPr>
          </a:lstStyle>
          <a:p>
            <a:fld id="{970AA781-16A0-4694-8B4A-87F9E0C5F8CC}" type="datetime4">
              <a:rPr lang="en-US" smtClean="0"/>
              <a:t>November 19, 2024</a:t>
            </a:fld>
            <a:endParaRPr lang="en-US" dirty="0"/>
          </a:p>
        </p:txBody>
      </p:sp>
      <p:sp>
        <p:nvSpPr>
          <p:cNvPr id="5" name="Footer Placeholder 4">
            <a:extLst>
              <a:ext uri="{FF2B5EF4-FFF2-40B4-BE49-F238E27FC236}">
                <a16:creationId xmlns:a16="http://schemas.microsoft.com/office/drawing/2014/main" id="{56B4AC11-F6C7-41FD-8DB6-8205E287EB98}"/>
              </a:ext>
            </a:extLst>
          </p:cNvPr>
          <p:cNvSpPr>
            <a:spLocks noGrp="1"/>
          </p:cNvSpPr>
          <p:nvPr>
            <p:ph type="ftr" sz="quarter" idx="11"/>
          </p:nvPr>
        </p:nvSpPr>
        <p:spPr/>
        <p:txBody>
          <a:bodyPr/>
          <a:lstStyle>
            <a:lvl1pPr>
              <a:defRPr>
                <a:solidFill>
                  <a:schemeClr val="tx1">
                    <a:alpha val="0"/>
                  </a:schemeClr>
                </a:solidFill>
              </a:defRPr>
            </a:lvl1pPr>
          </a:lstStyle>
          <a:p>
            <a:r>
              <a:rPr lang="en-US"/>
              <a:t>Getinge Lancer LSS - Laboratory Steam Sterilizer</a:t>
            </a:r>
            <a:endParaRPr lang="en-US" dirty="0"/>
          </a:p>
        </p:txBody>
      </p:sp>
      <p:sp>
        <p:nvSpPr>
          <p:cNvPr id="6" name="Slide Number Placeholder 5">
            <a:extLst>
              <a:ext uri="{FF2B5EF4-FFF2-40B4-BE49-F238E27FC236}">
                <a16:creationId xmlns:a16="http://schemas.microsoft.com/office/drawing/2014/main" id="{04C4F16F-87BC-44C0-9939-A638785C353B}"/>
              </a:ext>
            </a:extLst>
          </p:cNvPr>
          <p:cNvSpPr>
            <a:spLocks noGrp="1"/>
          </p:cNvSpPr>
          <p:nvPr>
            <p:ph type="sldNum" sz="quarter" idx="12"/>
          </p:nvPr>
        </p:nvSpPr>
        <p:spPr/>
        <p:txBody>
          <a:bodyPr/>
          <a:lstStyle>
            <a:lvl1pPr>
              <a:defRPr>
                <a:solidFill>
                  <a:schemeClr val="tx1">
                    <a:alpha val="0"/>
                  </a:schemeClr>
                </a:solidFill>
              </a:defRPr>
            </a:lvl1pPr>
          </a:lstStyle>
          <a:p>
            <a:fld id="{C2FE92B8-3297-49BF-866E-FDAA607BBC0B}" type="slidenum">
              <a:rPr lang="en-US" smtClean="0"/>
              <a:pPr/>
              <a:t>‹#›</a:t>
            </a:fld>
            <a:endParaRPr lang="en-US" dirty="0"/>
          </a:p>
        </p:txBody>
      </p:sp>
      <p:sp>
        <p:nvSpPr>
          <p:cNvPr id="14" name="Rectangle 13">
            <a:extLst>
              <a:ext uri="{FF2B5EF4-FFF2-40B4-BE49-F238E27FC236}">
                <a16:creationId xmlns:a16="http://schemas.microsoft.com/office/drawing/2014/main" id="{8D727EF7-D044-4C87-8FDE-8D738300984B}"/>
              </a:ext>
            </a:extLst>
          </p:cNvPr>
          <p:cNvSpPr>
            <a:spLocks/>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4F858067-B0BC-4C02-B878-122959920EFD}"/>
              </a:ext>
            </a:extLst>
          </p:cNvPr>
          <p:cNvSpPr>
            <a:spLocks noGrp="1"/>
          </p:cNvSpPr>
          <p:nvPr>
            <p:ph type="subTitle" idx="1" hasCustomPrompt="1"/>
          </p:nvPr>
        </p:nvSpPr>
        <p:spPr>
          <a:xfrm>
            <a:off x="6602400" y="3575136"/>
            <a:ext cx="4896000" cy="360000"/>
          </a:xfrm>
        </p:spPr>
        <p:txBody>
          <a:bodyPr wrap="none" anchor="b" anchorCtr="0">
            <a:no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 on maximum one line</a:t>
            </a:r>
          </a:p>
        </p:txBody>
      </p:sp>
      <p:sp>
        <p:nvSpPr>
          <p:cNvPr id="10" name="Text Placeholder 9">
            <a:extLst>
              <a:ext uri="{FF2B5EF4-FFF2-40B4-BE49-F238E27FC236}">
                <a16:creationId xmlns:a16="http://schemas.microsoft.com/office/drawing/2014/main" id="{5014ACE7-49BA-4376-B144-36FF3D3CCFBD}"/>
              </a:ext>
            </a:extLst>
          </p:cNvPr>
          <p:cNvSpPr>
            <a:spLocks noGrp="1"/>
          </p:cNvSpPr>
          <p:nvPr>
            <p:ph type="body" sz="quarter" idx="13" hasCustomPrompt="1"/>
          </p:nvPr>
        </p:nvSpPr>
        <p:spPr>
          <a:xfrm>
            <a:off x="6602400" y="3934800"/>
            <a:ext cx="4896000" cy="230400"/>
          </a:xfrm>
        </p:spPr>
        <p:txBody>
          <a:bodyPr anchor="ctr" anchorCtr="0">
            <a:normAutofit/>
          </a:bodyPr>
          <a:lstStyle>
            <a:lvl1pPr marL="0" indent="0">
              <a:buFontTx/>
              <a:buNone/>
              <a:defRPr sz="1200">
                <a:solidFill>
                  <a:schemeClr val="tx1"/>
                </a:solidFill>
              </a:defRPr>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dirty="0"/>
              <a:t>Name and date</a:t>
            </a:r>
          </a:p>
        </p:txBody>
      </p:sp>
      <p:sp>
        <p:nvSpPr>
          <p:cNvPr id="11" name="Text Placeholder 10">
            <a:extLst>
              <a:ext uri="{FF2B5EF4-FFF2-40B4-BE49-F238E27FC236}">
                <a16:creationId xmlns:a16="http://schemas.microsoft.com/office/drawing/2014/main" id="{4B6ECD5C-20DB-4B4B-BE32-A3A946DB847B}"/>
              </a:ext>
            </a:extLst>
          </p:cNvPr>
          <p:cNvSpPr>
            <a:spLocks noGrp="1"/>
          </p:cNvSpPr>
          <p:nvPr>
            <p:ph type="body" sz="quarter" idx="14" hasCustomPrompt="1"/>
          </p:nvPr>
        </p:nvSpPr>
        <p:spPr>
          <a:xfrm>
            <a:off x="6602400" y="403200"/>
            <a:ext cx="4896000" cy="2660400"/>
          </a:xfrm>
        </p:spPr>
        <p:txBody>
          <a:bodyPr anchor="b" anchorCtr="0"/>
          <a:lstStyle>
            <a:lvl1pPr marL="0" indent="0">
              <a:lnSpc>
                <a:spcPct val="90000"/>
              </a:lnSpc>
              <a:spcBef>
                <a:spcPts val="0"/>
              </a:spcBef>
              <a:buFontTx/>
              <a:buNone/>
              <a:defRPr sz="3200" b="1">
                <a:solidFill>
                  <a:schemeClr val="tx2"/>
                </a:solidFill>
                <a:latin typeface="+mj-lt"/>
              </a:defRPr>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a:t>Heading on maximum three lines</a:t>
            </a:r>
            <a:endParaRPr lang="en-US" dirty="0"/>
          </a:p>
        </p:txBody>
      </p:sp>
      <p:pic>
        <p:nvPicPr>
          <p:cNvPr id="13" name="Graphic 12">
            <a:extLst>
              <a:ext uri="{FF2B5EF4-FFF2-40B4-BE49-F238E27FC236}">
                <a16:creationId xmlns:a16="http://schemas.microsoft.com/office/drawing/2014/main" id="{E27CA6F6-5421-4C17-A69F-75CE7EDA66E0}"/>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260400" y="5943600"/>
            <a:ext cx="2235600" cy="331200"/>
          </a:xfrm>
          <a:prstGeom prst="rect">
            <a:avLst/>
          </a:prstGeom>
        </p:spPr>
      </p:pic>
      <p:sp>
        <p:nvSpPr>
          <p:cNvPr id="15" name="Picture Placeholder 14">
            <a:extLst>
              <a:ext uri="{FF2B5EF4-FFF2-40B4-BE49-F238E27FC236}">
                <a16:creationId xmlns:a16="http://schemas.microsoft.com/office/drawing/2014/main" id="{5B5E551C-01A5-43C5-B77B-6CCA9F2C3540}"/>
              </a:ext>
            </a:extLst>
          </p:cNvPr>
          <p:cNvSpPr>
            <a:spLocks noGrp="1"/>
          </p:cNvSpPr>
          <p:nvPr>
            <p:ph type="pic" sz="quarter" idx="15"/>
          </p:nvPr>
        </p:nvSpPr>
        <p:spPr>
          <a:xfrm>
            <a:off x="0" y="0"/>
            <a:ext cx="8405813" cy="6858000"/>
          </a:xfrm>
          <a:custGeom>
            <a:avLst/>
            <a:gdLst>
              <a:gd name="connsiteX0" fmla="*/ 0 w 8405813"/>
              <a:gd name="connsiteY0" fmla="*/ 0 h 6858000"/>
              <a:gd name="connsiteX1" fmla="*/ 6760502 w 8405813"/>
              <a:gd name="connsiteY1" fmla="*/ 0 h 6858000"/>
              <a:gd name="connsiteX2" fmla="*/ 6760502 w 8405813"/>
              <a:gd name="connsiteY2" fmla="*/ 1 h 6858000"/>
              <a:gd name="connsiteX3" fmla="*/ 6759457 w 8405813"/>
              <a:gd name="connsiteY3" fmla="*/ 1 h 6858000"/>
              <a:gd name="connsiteX4" fmla="*/ 6742996 w 8405813"/>
              <a:gd name="connsiteY4" fmla="*/ 20330 h 6858000"/>
              <a:gd name="connsiteX5" fmla="*/ 6427502 w 8405813"/>
              <a:gd name="connsiteY5" fmla="*/ 495961 h 6858000"/>
              <a:gd name="connsiteX6" fmla="*/ 8077080 w 8405813"/>
              <a:gd name="connsiteY6" fmla="*/ 6653438 h 6858000"/>
              <a:gd name="connsiteX7" fmla="*/ 8405813 w 8405813"/>
              <a:gd name="connsiteY7" fmla="*/ 6847023 h 6858000"/>
              <a:gd name="connsiteX8" fmla="*/ 8405813 w 8405813"/>
              <a:gd name="connsiteY8" fmla="*/ 6858000 h 6858000"/>
              <a:gd name="connsiteX9" fmla="*/ 0 w 8405813"/>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5813" h="6858000">
                <a:moveTo>
                  <a:pt x="0" y="0"/>
                </a:moveTo>
                <a:lnTo>
                  <a:pt x="6760502" y="0"/>
                </a:lnTo>
                <a:lnTo>
                  <a:pt x="6760502" y="1"/>
                </a:lnTo>
                <a:lnTo>
                  <a:pt x="6759457" y="1"/>
                </a:lnTo>
                <a:lnTo>
                  <a:pt x="6742996" y="20330"/>
                </a:lnTo>
                <a:cubicBezTo>
                  <a:pt x="6628234" y="171582"/>
                  <a:pt x="6522803" y="330397"/>
                  <a:pt x="6427502" y="495961"/>
                </a:cubicBezTo>
                <a:cubicBezTo>
                  <a:pt x="5184060" y="2651811"/>
                  <a:pt x="5922987" y="5408696"/>
                  <a:pt x="8077080" y="6653438"/>
                </a:cubicBezTo>
                <a:lnTo>
                  <a:pt x="8405813" y="6847023"/>
                </a:lnTo>
                <a:lnTo>
                  <a:pt x="8405813" y="6858000"/>
                </a:lnTo>
                <a:lnTo>
                  <a:pt x="0" y="6858000"/>
                </a:lnTo>
                <a:close/>
              </a:path>
            </a:pathLst>
          </a:custGeom>
          <a:blipFill>
            <a:blip r:embed="rId4"/>
            <a:stretch>
              <a:fillRect/>
            </a:stretch>
          </a:blipFill>
        </p:spPr>
        <p:txBody>
          <a:bodyPr wrap="square" tIns="468000" anchor="ctr" anchorCtr="0">
            <a:noAutofit/>
          </a:bodyPr>
          <a:lstStyle>
            <a:lvl1pPr marL="0" indent="0" algn="ctr">
              <a:buFontTx/>
              <a:buNone/>
              <a:defRPr sz="1200">
                <a:solidFill>
                  <a:schemeClr val="bg1"/>
                </a:solidFill>
              </a:defRPr>
            </a:lvl1pPr>
          </a:lstStyle>
          <a:p>
            <a:r>
              <a:rPr lang="en-US"/>
              <a:t>Click icon to add picture</a:t>
            </a:r>
          </a:p>
        </p:txBody>
      </p:sp>
    </p:spTree>
    <p:extLst>
      <p:ext uri="{BB962C8B-B14F-4D97-AF65-F5344CB8AC3E}">
        <p14:creationId xmlns:p14="http://schemas.microsoft.com/office/powerpoint/2010/main" val="4085091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4.3 - End logo on blue">
    <p:bg>
      <p:bgPr>
        <a:solidFill>
          <a:schemeClr val="tx2"/>
        </a:solidFill>
        <a:effectLst/>
      </p:bgPr>
    </p:bg>
    <p:spTree>
      <p:nvGrpSpPr>
        <p:cNvPr id="1" name=""/>
        <p:cNvGrpSpPr/>
        <p:nvPr/>
      </p:nvGrpSpPr>
      <p:grpSpPr>
        <a:xfrm>
          <a:off x="0" y="0"/>
          <a:ext cx="0" cy="0"/>
          <a:chOff x="0" y="0"/>
          <a:chExt cx="0" cy="0"/>
        </a:xfrm>
      </p:grpSpPr>
      <p:sp>
        <p:nvSpPr>
          <p:cNvPr id="22" name="Date Placeholder 21">
            <a:extLst>
              <a:ext uri="{FF2B5EF4-FFF2-40B4-BE49-F238E27FC236}">
                <a16:creationId xmlns:a16="http://schemas.microsoft.com/office/drawing/2014/main" id="{0C11CC47-62A3-49D7-96FD-64C3D8615221}"/>
              </a:ext>
            </a:extLst>
          </p:cNvPr>
          <p:cNvSpPr>
            <a:spLocks noGrp="1"/>
          </p:cNvSpPr>
          <p:nvPr>
            <p:ph type="dt" sz="half" idx="18"/>
          </p:nvPr>
        </p:nvSpPr>
        <p:spPr/>
        <p:txBody>
          <a:bodyPr/>
          <a:lstStyle>
            <a:lvl1pPr>
              <a:defRPr>
                <a:solidFill>
                  <a:schemeClr val="tx1">
                    <a:alpha val="0"/>
                  </a:schemeClr>
                </a:solidFill>
              </a:defRPr>
            </a:lvl1pPr>
          </a:lstStyle>
          <a:p>
            <a:fld id="{8E3D0927-1E3C-4595-8210-42252E384E34}" type="datetime4">
              <a:rPr lang="en-US" smtClean="0"/>
              <a:t>November 19, 2024</a:t>
            </a:fld>
            <a:endParaRPr lang="en-US" dirty="0"/>
          </a:p>
        </p:txBody>
      </p:sp>
      <p:sp>
        <p:nvSpPr>
          <p:cNvPr id="23" name="Footer Placeholder 22">
            <a:extLst>
              <a:ext uri="{FF2B5EF4-FFF2-40B4-BE49-F238E27FC236}">
                <a16:creationId xmlns:a16="http://schemas.microsoft.com/office/drawing/2014/main" id="{384075DC-C7FC-49E3-9038-4FAE5C0F18E0}"/>
              </a:ext>
            </a:extLst>
          </p:cNvPr>
          <p:cNvSpPr>
            <a:spLocks noGrp="1"/>
          </p:cNvSpPr>
          <p:nvPr>
            <p:ph type="ftr" sz="quarter" idx="19"/>
          </p:nvPr>
        </p:nvSpPr>
        <p:spPr/>
        <p:txBody>
          <a:bodyPr/>
          <a:lstStyle>
            <a:lvl1pPr>
              <a:defRPr>
                <a:solidFill>
                  <a:schemeClr val="tx1">
                    <a:alpha val="0"/>
                  </a:schemeClr>
                </a:solidFill>
              </a:defRPr>
            </a:lvl1pPr>
          </a:lstStyle>
          <a:p>
            <a:r>
              <a:rPr lang="en-US"/>
              <a:t>Getinge Lancer LSS - Laboratory Steam Sterilizer</a:t>
            </a:r>
            <a:endParaRPr lang="en-US" dirty="0"/>
          </a:p>
        </p:txBody>
      </p:sp>
      <p:sp>
        <p:nvSpPr>
          <p:cNvPr id="24" name="Slide Number Placeholder 23">
            <a:extLst>
              <a:ext uri="{FF2B5EF4-FFF2-40B4-BE49-F238E27FC236}">
                <a16:creationId xmlns:a16="http://schemas.microsoft.com/office/drawing/2014/main" id="{C80C7B6A-36AB-4420-A1F1-739E53B05FD1}"/>
              </a:ext>
            </a:extLst>
          </p:cNvPr>
          <p:cNvSpPr>
            <a:spLocks noGrp="1"/>
          </p:cNvSpPr>
          <p:nvPr>
            <p:ph type="sldNum" sz="quarter" idx="20"/>
          </p:nvPr>
        </p:nvSpPr>
        <p:spPr/>
        <p:txBody>
          <a:bodyPr/>
          <a:lstStyle>
            <a:lvl1pPr>
              <a:defRPr>
                <a:solidFill>
                  <a:schemeClr val="tx1">
                    <a:alpha val="0"/>
                  </a:schemeClr>
                </a:solidFill>
              </a:defRPr>
            </a:lvl1pPr>
          </a:lstStyle>
          <a:p>
            <a:r>
              <a:rPr lang="en-US" dirty="0"/>
              <a:t>Page </a:t>
            </a:r>
            <a:fld id="{C2FE92B8-3297-49BF-866E-FDAA607BBC0B}" type="slidenum">
              <a:rPr lang="en-US" smtClean="0"/>
              <a:pPr/>
              <a:t>‹#›</a:t>
            </a:fld>
            <a:endParaRPr lang="en-US" dirty="0"/>
          </a:p>
        </p:txBody>
      </p:sp>
      <p:sp>
        <p:nvSpPr>
          <p:cNvPr id="6" name="Rectangle 5">
            <a:extLst>
              <a:ext uri="{FF2B5EF4-FFF2-40B4-BE49-F238E27FC236}">
                <a16:creationId xmlns:a16="http://schemas.microsoft.com/office/drawing/2014/main" id="{7E817851-0F05-4A24-B522-B3546C11BA73}"/>
              </a:ext>
            </a:extLst>
          </p:cNvPr>
          <p:cNvSpPr>
            <a:spLocks/>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0000"/>
              </a:lnSpc>
              <a:spcBef>
                <a:spcPts val="1200"/>
              </a:spcBef>
            </a:pPr>
            <a:endParaRPr lang="sv-SE" sz="1600" dirty="0" err="1"/>
          </a:p>
        </p:txBody>
      </p:sp>
      <p:grpSp>
        <p:nvGrpSpPr>
          <p:cNvPr id="5" name="Group 4">
            <a:extLst>
              <a:ext uri="{FF2B5EF4-FFF2-40B4-BE49-F238E27FC236}">
                <a16:creationId xmlns:a16="http://schemas.microsoft.com/office/drawing/2014/main" id="{180ABD6B-22ED-4494-9FF9-300160E05379}"/>
              </a:ext>
            </a:extLst>
          </p:cNvPr>
          <p:cNvGrpSpPr/>
          <p:nvPr userDrawn="1"/>
        </p:nvGrpSpPr>
        <p:grpSpPr>
          <a:xfrm>
            <a:off x="4468865" y="2604738"/>
            <a:ext cx="3258066" cy="1656113"/>
            <a:chOff x="4468865" y="2604738"/>
            <a:chExt cx="3258066" cy="1656113"/>
          </a:xfrm>
        </p:grpSpPr>
        <p:pic>
          <p:nvPicPr>
            <p:cNvPr id="19" name="Picture 18">
              <a:extLst>
                <a:ext uri="{FF2B5EF4-FFF2-40B4-BE49-F238E27FC236}">
                  <a16:creationId xmlns:a16="http://schemas.microsoft.com/office/drawing/2014/main" id="{FF1E34F8-8223-4A78-B432-3EB9EBA752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80464"/>
            <a:stretch/>
          </p:blipFill>
          <p:spPr>
            <a:xfrm>
              <a:off x="4468865" y="3935821"/>
              <a:ext cx="3254272" cy="325030"/>
            </a:xfrm>
            <a:prstGeom prst="rect">
              <a:avLst/>
            </a:prstGeom>
          </p:spPr>
        </p:pic>
        <p:pic>
          <p:nvPicPr>
            <p:cNvPr id="21" name="Graphic 20">
              <a:extLst>
                <a:ext uri="{FF2B5EF4-FFF2-40B4-BE49-F238E27FC236}">
                  <a16:creationId xmlns:a16="http://schemas.microsoft.com/office/drawing/2014/main" id="{553C90E1-7BD9-4E34-8AC3-FC945AE905C7}"/>
                </a:ext>
              </a:extLst>
            </p:cNvPr>
            <p:cNvPicPr>
              <a:picLocks noChangeAspect="1"/>
            </p:cNvPicPr>
            <p:nvPr userDrawn="1"/>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21239"/>
            <a:stretch/>
          </p:blipFill>
          <p:spPr>
            <a:xfrm>
              <a:off x="4472659" y="3323701"/>
              <a:ext cx="3254272" cy="612120"/>
            </a:xfrm>
            <a:prstGeom prst="rect">
              <a:avLst/>
            </a:prstGeom>
          </p:spPr>
        </p:pic>
        <p:pic>
          <p:nvPicPr>
            <p:cNvPr id="25" name="Graphic 24">
              <a:extLst>
                <a:ext uri="{FF2B5EF4-FFF2-40B4-BE49-F238E27FC236}">
                  <a16:creationId xmlns:a16="http://schemas.microsoft.com/office/drawing/2014/main" id="{EC88D5EE-499C-4F3A-8762-76A3B1CF8450}"/>
                </a:ext>
              </a:extLst>
            </p:cNvPr>
            <p:cNvPicPr>
              <a:picLocks noChangeAspect="1"/>
            </p:cNvPicPr>
            <p:nvPr userDrawn="1"/>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83781"/>
            <a:stretch/>
          </p:blipFill>
          <p:spPr>
            <a:xfrm>
              <a:off x="5713848" y="2604738"/>
              <a:ext cx="670155" cy="612120"/>
            </a:xfrm>
            <a:prstGeom prst="rect">
              <a:avLst/>
            </a:prstGeom>
          </p:spPr>
        </p:pic>
      </p:grpSp>
    </p:spTree>
    <p:extLst>
      <p:ext uri="{BB962C8B-B14F-4D97-AF65-F5344CB8AC3E}">
        <p14:creationId xmlns:p14="http://schemas.microsoft.com/office/powerpoint/2010/main" val="2194073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22 – Disclaimer">
    <p:spTree>
      <p:nvGrpSpPr>
        <p:cNvPr id="1" name=""/>
        <p:cNvGrpSpPr/>
        <p:nvPr/>
      </p:nvGrpSpPr>
      <p:grpSpPr>
        <a:xfrm>
          <a:off x="0" y="0"/>
          <a:ext cx="0" cy="0"/>
          <a:chOff x="0" y="0"/>
          <a:chExt cx="0" cy="0"/>
        </a:xfrm>
      </p:grpSpPr>
      <p:sp>
        <p:nvSpPr>
          <p:cNvPr id="22" name="Date Placeholder 21">
            <a:extLst>
              <a:ext uri="{FF2B5EF4-FFF2-40B4-BE49-F238E27FC236}">
                <a16:creationId xmlns:a16="http://schemas.microsoft.com/office/drawing/2014/main" id="{0C11CC47-62A3-49D7-96FD-64C3D8615221}"/>
              </a:ext>
            </a:extLst>
          </p:cNvPr>
          <p:cNvSpPr>
            <a:spLocks noGrp="1"/>
          </p:cNvSpPr>
          <p:nvPr>
            <p:ph type="dt" sz="half" idx="18"/>
          </p:nvPr>
        </p:nvSpPr>
        <p:spPr/>
        <p:txBody>
          <a:bodyPr/>
          <a:lstStyle>
            <a:lvl1pPr>
              <a:defRPr>
                <a:solidFill>
                  <a:schemeClr val="tx1">
                    <a:alpha val="0"/>
                  </a:schemeClr>
                </a:solidFill>
              </a:defRPr>
            </a:lvl1pPr>
          </a:lstStyle>
          <a:p>
            <a:r>
              <a:rPr lang="fr-FR"/>
              <a:t>Presentation</a:t>
            </a:r>
            <a:endParaRPr lang="en-GB" dirty="0"/>
          </a:p>
        </p:txBody>
      </p:sp>
      <p:sp>
        <p:nvSpPr>
          <p:cNvPr id="23" name="Footer Placeholder 22">
            <a:extLst>
              <a:ext uri="{FF2B5EF4-FFF2-40B4-BE49-F238E27FC236}">
                <a16:creationId xmlns:a16="http://schemas.microsoft.com/office/drawing/2014/main" id="{384075DC-C7FC-49E3-9038-4FAE5C0F18E0}"/>
              </a:ext>
            </a:extLst>
          </p:cNvPr>
          <p:cNvSpPr>
            <a:spLocks noGrp="1"/>
          </p:cNvSpPr>
          <p:nvPr>
            <p:ph type="ftr" sz="quarter" idx="19"/>
          </p:nvPr>
        </p:nvSpPr>
        <p:spPr/>
        <p:txBody>
          <a:bodyPr/>
          <a:lstStyle>
            <a:lvl1pPr>
              <a:defRPr>
                <a:solidFill>
                  <a:schemeClr val="tx1">
                    <a:alpha val="0"/>
                  </a:schemeClr>
                </a:solidFill>
              </a:defRPr>
            </a:lvl1pPr>
          </a:lstStyle>
          <a:p>
            <a:r>
              <a:rPr lang="en-US"/>
              <a:t>Terminal Sterilization - GEV Steam/Air mix sterilizers</a:t>
            </a:r>
            <a:endParaRPr lang="en-GB" dirty="0"/>
          </a:p>
        </p:txBody>
      </p:sp>
      <p:sp>
        <p:nvSpPr>
          <p:cNvPr id="24" name="Slide Number Placeholder 23">
            <a:extLst>
              <a:ext uri="{FF2B5EF4-FFF2-40B4-BE49-F238E27FC236}">
                <a16:creationId xmlns:a16="http://schemas.microsoft.com/office/drawing/2014/main" id="{C80C7B6A-36AB-4420-A1F1-739E53B05FD1}"/>
              </a:ext>
            </a:extLst>
          </p:cNvPr>
          <p:cNvSpPr>
            <a:spLocks noGrp="1"/>
          </p:cNvSpPr>
          <p:nvPr>
            <p:ph type="sldNum" sz="quarter" idx="20"/>
          </p:nvPr>
        </p:nvSpPr>
        <p:spPr/>
        <p:txBody>
          <a:bodyPr/>
          <a:lstStyle>
            <a:lvl1pPr>
              <a:defRPr>
                <a:solidFill>
                  <a:schemeClr val="tx1">
                    <a:alpha val="0"/>
                  </a:schemeClr>
                </a:solidFill>
              </a:defRPr>
            </a:lvl1pPr>
          </a:lstStyle>
          <a:p>
            <a:r>
              <a:rPr lang="en-GB"/>
              <a:t>Page </a:t>
            </a:r>
            <a:fld id="{C2FE92B8-3297-49BF-866E-FDAA607BBC0B}" type="slidenum">
              <a:rPr lang="en-GB" smtClean="0"/>
              <a:pPr/>
              <a:t>‹#›</a:t>
            </a:fld>
            <a:endParaRPr lang="en-GB" dirty="0"/>
          </a:p>
        </p:txBody>
      </p:sp>
      <p:sp>
        <p:nvSpPr>
          <p:cNvPr id="19" name="Rectangle 18">
            <a:extLst>
              <a:ext uri="{FF2B5EF4-FFF2-40B4-BE49-F238E27FC236}">
                <a16:creationId xmlns:a16="http://schemas.microsoft.com/office/drawing/2014/main" id="{A46DF209-4A08-4759-0FEE-12F6A6C0CE63}"/>
              </a:ext>
            </a:extLst>
          </p:cNvPr>
          <p:cNvSpPr/>
          <p:nvPr userDrawn="1"/>
        </p:nvSpPr>
        <p:spPr>
          <a:xfrm>
            <a:off x="454250" y="5763670"/>
            <a:ext cx="8972919" cy="1026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0000"/>
              </a:lnSpc>
              <a:spcBef>
                <a:spcPts val="600"/>
              </a:spcBef>
            </a:pPr>
            <a:endParaRPr lang="en-GB" sz="1600" dirty="0"/>
          </a:p>
        </p:txBody>
      </p:sp>
      <p:sp>
        <p:nvSpPr>
          <p:cNvPr id="7" name="Rectangle 6">
            <a:extLst>
              <a:ext uri="{FF2B5EF4-FFF2-40B4-BE49-F238E27FC236}">
                <a16:creationId xmlns:a16="http://schemas.microsoft.com/office/drawing/2014/main" id="{1B261975-D780-4513-BFCF-152B38AAB5B1}"/>
              </a:ext>
            </a:extLst>
          </p:cNvPr>
          <p:cNvSpPr/>
          <p:nvPr userDrawn="1"/>
        </p:nvSpPr>
        <p:spPr>
          <a:xfrm>
            <a:off x="0" y="0"/>
            <a:ext cx="12192000" cy="493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 Placeholder 10">
            <a:extLst>
              <a:ext uri="{FF2B5EF4-FFF2-40B4-BE49-F238E27FC236}">
                <a16:creationId xmlns:a16="http://schemas.microsoft.com/office/drawing/2014/main" id="{0701FCCB-E585-4202-BA47-9F2063D11576}"/>
              </a:ext>
            </a:extLst>
          </p:cNvPr>
          <p:cNvSpPr>
            <a:spLocks noGrp="1"/>
          </p:cNvSpPr>
          <p:nvPr>
            <p:ph type="body" sz="quarter" idx="17" hasCustomPrompt="1"/>
          </p:nvPr>
        </p:nvSpPr>
        <p:spPr>
          <a:xfrm>
            <a:off x="695325" y="1587731"/>
            <a:ext cx="8640675" cy="3073321"/>
          </a:xfrm>
        </p:spPr>
        <p:txBody>
          <a:bodyPr anchor="b" anchorCtr="0"/>
          <a:lstStyle>
            <a:lvl1pPr marL="0" indent="0">
              <a:buFontTx/>
              <a:buNone/>
              <a:defRPr sz="900"/>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GB"/>
              <a:t>Placeholder for disclaimer text and/or Document ID. NOTE: Copyright and trademark information are already included below and do not need to be added again.</a:t>
            </a:r>
            <a:endParaRPr lang="en-GB" dirty="0"/>
          </a:p>
        </p:txBody>
      </p:sp>
      <p:sp>
        <p:nvSpPr>
          <p:cNvPr id="4" name="TextBox 3">
            <a:extLst>
              <a:ext uri="{FF2B5EF4-FFF2-40B4-BE49-F238E27FC236}">
                <a16:creationId xmlns:a16="http://schemas.microsoft.com/office/drawing/2014/main" id="{5785FAF3-B314-F8CA-9FD6-7174C31B3929}"/>
              </a:ext>
            </a:extLst>
          </p:cNvPr>
          <p:cNvSpPr txBox="1"/>
          <p:nvPr userDrawn="1"/>
        </p:nvSpPr>
        <p:spPr bwMode="gray">
          <a:xfrm>
            <a:off x="695325" y="5709364"/>
            <a:ext cx="11233819" cy="360852"/>
          </a:xfrm>
          <a:prstGeom prst="rect">
            <a:avLst/>
          </a:prstGeom>
        </p:spPr>
        <p:txBody>
          <a:bodyPr vert="horz" lIns="0" tIns="0" rIns="0" bIns="0" rtlCol="0">
            <a:noAutofit/>
          </a:bodyPr>
          <a:lstStyle>
            <a:lvl1pPr indent="0">
              <a:lnSpc>
                <a:spcPct val="120000"/>
              </a:lnSpc>
              <a:spcBef>
                <a:spcPts val="600"/>
              </a:spcBef>
              <a:buFont typeface="Arial" panose="020B0604020202020204" pitchFamily="34" charset="0"/>
              <a:buNone/>
              <a:defRPr sz="1600" b="1">
                <a:solidFill>
                  <a:schemeClr val="tx2"/>
                </a:solidFill>
              </a:defRPr>
            </a:lvl1pPr>
            <a:lvl2pPr marL="0" lvl="1" indent="0">
              <a:lnSpc>
                <a:spcPct val="120000"/>
              </a:lnSpc>
              <a:spcBef>
                <a:spcPts val="600"/>
              </a:spcBef>
              <a:buFont typeface="Arial" panose="020B0604020202020204" pitchFamily="34" charset="0"/>
              <a:buNone/>
              <a:defRPr sz="800">
                <a:solidFill>
                  <a:schemeClr val="tx2"/>
                </a:solidFill>
              </a:defRPr>
            </a:lvl2pPr>
            <a:lvl3pPr marL="219456" indent="-219456">
              <a:lnSpc>
                <a:spcPct val="100000"/>
              </a:lnSpc>
              <a:spcBef>
                <a:spcPts val="600"/>
              </a:spcBef>
              <a:buFont typeface="Arial" panose="020B0604020202020204" pitchFamily="34" charset="0"/>
              <a:buChar char="•"/>
              <a:defRPr sz="1600"/>
            </a:lvl3pPr>
            <a:lvl4pPr marL="429768" indent="-219456">
              <a:lnSpc>
                <a:spcPct val="100000"/>
              </a:lnSpc>
              <a:spcBef>
                <a:spcPts val="600"/>
              </a:spcBef>
              <a:buFont typeface="Arial" panose="020B0604020202020204" pitchFamily="34" charset="0"/>
              <a:buChar char="•"/>
              <a:defRPr sz="1400"/>
            </a:lvl4pPr>
            <a:lvl5pPr marL="649224" indent="-219456">
              <a:lnSpc>
                <a:spcPct val="100000"/>
              </a:lnSpc>
              <a:spcBef>
                <a:spcPts val="600"/>
              </a:spcBef>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1"/>
            <a:r>
              <a:rPr lang="en-AU" sz="800" dirty="0"/>
              <a:t>With a firm belief that every person and community should have access to the best possible care, Getinge provides hospitals and life science institutions with products and solutions aiming to improve clinical results and optimise workflows. </a:t>
            </a:r>
            <a:br>
              <a:rPr lang="en-AU" sz="800" dirty="0"/>
            </a:br>
            <a:r>
              <a:rPr lang="en-AU" sz="800" dirty="0"/>
              <a:t>The offering includes products and solutions for intensive care, cardiovascular procedures, operating rooms, sterile reprocessing and life science. Getinge employs over 12,000 people worldwide and the products are sold in more than 135 countries.</a:t>
            </a:r>
            <a:endParaRPr lang="en-GB" sz="800" dirty="0"/>
          </a:p>
        </p:txBody>
      </p:sp>
      <p:sp>
        <p:nvSpPr>
          <p:cNvPr id="5" name="TextBox 4">
            <a:extLst>
              <a:ext uri="{FF2B5EF4-FFF2-40B4-BE49-F238E27FC236}">
                <a16:creationId xmlns:a16="http://schemas.microsoft.com/office/drawing/2014/main" id="{C44887AD-4885-F0DD-4DB6-917570EB3D3A}"/>
              </a:ext>
            </a:extLst>
          </p:cNvPr>
          <p:cNvSpPr txBox="1"/>
          <p:nvPr userDrawn="1"/>
        </p:nvSpPr>
        <p:spPr bwMode="gray">
          <a:xfrm>
            <a:off x="695325" y="5185671"/>
            <a:ext cx="10801349" cy="295466"/>
          </a:xfrm>
          <a:prstGeom prst="rect">
            <a:avLst/>
          </a:prstGeom>
        </p:spPr>
        <p:txBody>
          <a:bodyPr vert="horz" lIns="0" tIns="0" rIns="0" bIns="0" rtlCol="0">
            <a:noAutofit/>
          </a:bodyPr>
          <a:lstStyle>
            <a:lvl1pPr lvl="0" indent="0">
              <a:lnSpc>
                <a:spcPct val="120000"/>
              </a:lnSpc>
              <a:spcBef>
                <a:spcPts val="600"/>
              </a:spcBef>
              <a:buFont typeface="Arial" panose="020B0604020202020204" pitchFamily="34" charset="0"/>
              <a:buNone/>
              <a:defRPr sz="1600" b="1">
                <a:solidFill>
                  <a:schemeClr val="bg1"/>
                </a:solidFill>
              </a:defRPr>
            </a:lvl1pPr>
            <a:lvl2pPr marL="0" indent="0">
              <a:lnSpc>
                <a:spcPct val="120000"/>
              </a:lnSpc>
              <a:spcBef>
                <a:spcPts val="600"/>
              </a:spcBef>
              <a:buFont typeface="Arial" panose="020B0604020202020204" pitchFamily="34" charset="0"/>
              <a:buNone/>
              <a:defRPr sz="1600"/>
            </a:lvl2pPr>
            <a:lvl3pPr marL="219456" indent="-219456">
              <a:lnSpc>
                <a:spcPct val="100000"/>
              </a:lnSpc>
              <a:spcBef>
                <a:spcPts val="600"/>
              </a:spcBef>
              <a:buFont typeface="Arial" panose="020B0604020202020204" pitchFamily="34" charset="0"/>
              <a:buChar char="•"/>
              <a:defRPr sz="1600"/>
            </a:lvl3pPr>
            <a:lvl4pPr marL="429768" indent="-219456">
              <a:lnSpc>
                <a:spcPct val="100000"/>
              </a:lnSpc>
              <a:spcBef>
                <a:spcPts val="600"/>
              </a:spcBef>
              <a:buFont typeface="Arial" panose="020B0604020202020204" pitchFamily="34" charset="0"/>
              <a:buChar char="•"/>
              <a:defRPr sz="1400"/>
            </a:lvl4pPr>
            <a:lvl5pPr marL="649224" indent="-219456">
              <a:lnSpc>
                <a:spcPct val="100000"/>
              </a:lnSpc>
              <a:spcBef>
                <a:spcPts val="600"/>
              </a:spcBef>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GB" sz="1600" b="0" dirty="0">
                <a:solidFill>
                  <a:schemeClr val="tx2"/>
                </a:solidFill>
              </a:rPr>
              <a:t>www.getinge.com/anz</a:t>
            </a:r>
          </a:p>
        </p:txBody>
      </p:sp>
      <p:sp>
        <p:nvSpPr>
          <p:cNvPr id="2" name="TextBox 1">
            <a:extLst>
              <a:ext uri="{FF2B5EF4-FFF2-40B4-BE49-F238E27FC236}">
                <a16:creationId xmlns:a16="http://schemas.microsoft.com/office/drawing/2014/main" id="{56B9A5EC-4D37-1FFB-944B-436E08C6A727}"/>
              </a:ext>
            </a:extLst>
          </p:cNvPr>
          <p:cNvSpPr txBox="1"/>
          <p:nvPr userDrawn="1"/>
        </p:nvSpPr>
        <p:spPr bwMode="gray">
          <a:xfrm>
            <a:off x="695326" y="6095811"/>
            <a:ext cx="8076142" cy="571389"/>
          </a:xfrm>
          <a:prstGeom prst="rect">
            <a:avLst/>
          </a:prstGeom>
        </p:spPr>
        <p:txBody>
          <a:bodyPr vert="horz" lIns="0" tIns="0" rIns="0" bIns="0" rtlCol="0">
            <a:noAutofit/>
          </a:bodyPr>
          <a:lstStyle>
            <a:lvl1pPr indent="0">
              <a:lnSpc>
                <a:spcPct val="120000"/>
              </a:lnSpc>
              <a:spcBef>
                <a:spcPts val="600"/>
              </a:spcBef>
              <a:buFont typeface="Arial" panose="020B0604020202020204" pitchFamily="34" charset="0"/>
              <a:buNone/>
              <a:defRPr sz="1600" b="1">
                <a:solidFill>
                  <a:schemeClr val="tx2"/>
                </a:solidFill>
              </a:defRPr>
            </a:lvl1pPr>
            <a:lvl2pPr marL="0" lvl="1" indent="0">
              <a:lnSpc>
                <a:spcPct val="120000"/>
              </a:lnSpc>
              <a:spcBef>
                <a:spcPts val="600"/>
              </a:spcBef>
              <a:buFont typeface="Arial" panose="020B0604020202020204" pitchFamily="34" charset="0"/>
              <a:buNone/>
              <a:defRPr sz="800">
                <a:solidFill>
                  <a:schemeClr val="tx2"/>
                </a:solidFill>
              </a:defRPr>
            </a:lvl2pPr>
            <a:lvl3pPr marL="219456" indent="-219456">
              <a:lnSpc>
                <a:spcPct val="100000"/>
              </a:lnSpc>
              <a:spcBef>
                <a:spcPts val="600"/>
              </a:spcBef>
              <a:buFont typeface="Arial" panose="020B0604020202020204" pitchFamily="34" charset="0"/>
              <a:buChar char="•"/>
              <a:defRPr sz="1600"/>
            </a:lvl3pPr>
            <a:lvl4pPr marL="429768" indent="-219456">
              <a:lnSpc>
                <a:spcPct val="100000"/>
              </a:lnSpc>
              <a:spcBef>
                <a:spcPts val="600"/>
              </a:spcBef>
              <a:buFont typeface="Arial" panose="020B0604020202020204" pitchFamily="34" charset="0"/>
              <a:buChar char="•"/>
              <a:defRPr sz="1400"/>
            </a:lvl4pPr>
            <a:lvl5pPr marL="649224" indent="-219456">
              <a:lnSpc>
                <a:spcPct val="100000"/>
              </a:lnSpc>
              <a:spcBef>
                <a:spcPts val="600"/>
              </a:spcBef>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1"/>
            <a:r>
              <a:rPr lang="en-AU" sz="800" b="1" dirty="0"/>
              <a:t>© 2024 Getinge Australia Pty Ltd ABN 67 009 673 518 </a:t>
            </a:r>
            <a:br>
              <a:rPr lang="en-AU" sz="800" dirty="0"/>
            </a:br>
            <a:r>
              <a:rPr lang="en-AU" sz="800" b="1" dirty="0"/>
              <a:t>Australian Phone: </a:t>
            </a:r>
            <a:r>
              <a:rPr lang="en-AU" sz="800" dirty="0"/>
              <a:t>1800 438 464 </a:t>
            </a:r>
            <a:r>
              <a:rPr lang="en-AU" sz="800" b="1" dirty="0"/>
              <a:t>Email: </a:t>
            </a:r>
            <a:r>
              <a:rPr lang="en-AU" sz="800" dirty="0">
                <a:hlinkClick r:id="rId2"/>
              </a:rPr>
              <a:t>sales.au@getinge.com</a:t>
            </a:r>
            <a:br>
              <a:rPr lang="en-AU" sz="800" dirty="0"/>
            </a:br>
            <a:r>
              <a:rPr lang="en-AU" sz="800" b="1" dirty="0"/>
              <a:t>New Zealand Phone</a:t>
            </a:r>
            <a:r>
              <a:rPr lang="en-AU" sz="800" dirty="0"/>
              <a:t>: 0800 1 438 464 </a:t>
            </a:r>
            <a:r>
              <a:rPr lang="en-AU" sz="800" b="1" dirty="0"/>
              <a:t>Email:</a:t>
            </a:r>
            <a:r>
              <a:rPr lang="en-AU" sz="800" dirty="0"/>
              <a:t> </a:t>
            </a:r>
            <a:r>
              <a:rPr lang="en-AU" sz="800" dirty="0">
                <a:hlinkClick r:id="rId3"/>
              </a:rPr>
              <a:t>sales.nz@getinge.com</a:t>
            </a:r>
            <a:r>
              <a:rPr lang="en-AU" sz="800" dirty="0"/>
              <a:t> </a:t>
            </a:r>
          </a:p>
        </p:txBody>
      </p:sp>
    </p:spTree>
    <p:extLst>
      <p:ext uri="{BB962C8B-B14F-4D97-AF65-F5344CB8AC3E}">
        <p14:creationId xmlns:p14="http://schemas.microsoft.com/office/powerpoint/2010/main" val="59273045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2.1 - Section divider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261975-D780-4513-BFCF-152B38AAB5B1}"/>
              </a:ext>
            </a:extLst>
          </p:cNvPr>
          <p:cNvSpPr/>
          <p:nvPr userDrawn="1"/>
        </p:nvSpPr>
        <p:spPr>
          <a:xfrm>
            <a:off x="0" y="0"/>
            <a:ext cx="12192000" cy="61658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BF3031-97AC-4552-A986-A0C37D622BF6}"/>
              </a:ext>
            </a:extLst>
          </p:cNvPr>
          <p:cNvSpPr>
            <a:spLocks noGrp="1"/>
          </p:cNvSpPr>
          <p:nvPr>
            <p:ph type="title"/>
          </p:nvPr>
        </p:nvSpPr>
        <p:spPr>
          <a:xfrm>
            <a:off x="695325" y="403200"/>
            <a:ext cx="10800000" cy="2664000"/>
          </a:xfrm>
        </p:spPr>
        <p:txBody>
          <a:bodyPr anchor="b"/>
          <a:lstStyle>
            <a:lvl1pPr>
              <a:defRPr sz="48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C17AF8A-09AB-4AB2-A690-C99DEBFC55BE}"/>
              </a:ext>
            </a:extLst>
          </p:cNvPr>
          <p:cNvSpPr>
            <a:spLocks noGrp="1"/>
          </p:cNvSpPr>
          <p:nvPr>
            <p:ph type="body" idx="1"/>
          </p:nvPr>
        </p:nvSpPr>
        <p:spPr>
          <a:xfrm>
            <a:off x="695325" y="3073228"/>
            <a:ext cx="10800000" cy="720000"/>
          </a:xfrm>
        </p:spPr>
        <p:txBody>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Date Placeholder 10">
            <a:extLst>
              <a:ext uri="{FF2B5EF4-FFF2-40B4-BE49-F238E27FC236}">
                <a16:creationId xmlns:a16="http://schemas.microsoft.com/office/drawing/2014/main" id="{ED79BB06-335C-4FF0-918A-758D1BC8D60B}"/>
              </a:ext>
            </a:extLst>
          </p:cNvPr>
          <p:cNvSpPr>
            <a:spLocks noGrp="1"/>
          </p:cNvSpPr>
          <p:nvPr>
            <p:ph type="dt" sz="half" idx="10"/>
          </p:nvPr>
        </p:nvSpPr>
        <p:spPr/>
        <p:txBody>
          <a:bodyPr/>
          <a:lstStyle/>
          <a:p>
            <a:fld id="{4B709F20-84FC-4BEB-8DC7-C631859A492D}" type="datetime4">
              <a:rPr lang="en-US" smtClean="0"/>
              <a:t>November 19, 2024</a:t>
            </a:fld>
            <a:endParaRPr lang="en-US" dirty="0"/>
          </a:p>
        </p:txBody>
      </p:sp>
      <p:sp>
        <p:nvSpPr>
          <p:cNvPr id="12" name="Footer Placeholder 11">
            <a:extLst>
              <a:ext uri="{FF2B5EF4-FFF2-40B4-BE49-F238E27FC236}">
                <a16:creationId xmlns:a16="http://schemas.microsoft.com/office/drawing/2014/main" id="{F40096BF-3574-4E20-865B-D2C7F696CDCD}"/>
              </a:ext>
            </a:extLst>
          </p:cNvPr>
          <p:cNvSpPr>
            <a:spLocks noGrp="1"/>
          </p:cNvSpPr>
          <p:nvPr>
            <p:ph type="ftr" sz="quarter" idx="11"/>
          </p:nvPr>
        </p:nvSpPr>
        <p:spPr/>
        <p:txBody>
          <a:bodyPr/>
          <a:lstStyle/>
          <a:p>
            <a:r>
              <a:rPr lang="en-US"/>
              <a:t>Getinge Lancer LSS - Laboratory Steam Sterilizer</a:t>
            </a:r>
            <a:endParaRPr lang="en-US" dirty="0"/>
          </a:p>
        </p:txBody>
      </p:sp>
      <p:sp>
        <p:nvSpPr>
          <p:cNvPr id="13" name="Slide Number Placeholder 12">
            <a:extLst>
              <a:ext uri="{FF2B5EF4-FFF2-40B4-BE49-F238E27FC236}">
                <a16:creationId xmlns:a16="http://schemas.microsoft.com/office/drawing/2014/main" id="{8E1CE177-B3B7-4AB3-859D-58DDF835291E}"/>
              </a:ext>
            </a:extLst>
          </p:cNvPr>
          <p:cNvSpPr>
            <a:spLocks noGrp="1"/>
          </p:cNvSpPr>
          <p:nvPr>
            <p:ph type="sldNum" sz="quarter" idx="12"/>
          </p:nvPr>
        </p:nvSpPr>
        <p:spPr/>
        <p:txBody>
          <a:bodyPr/>
          <a:lstStyle/>
          <a:p>
            <a:r>
              <a:rPr lang="en-US" dirty="0"/>
              <a:t>Page </a:t>
            </a:r>
            <a:fld id="{C2FE92B8-3297-49BF-866E-FDAA607BBC0B}" type="slidenum">
              <a:rPr lang="en-US" smtClean="0"/>
              <a:pPr/>
              <a:t>‹#›</a:t>
            </a:fld>
            <a:endParaRPr lang="en-US" dirty="0"/>
          </a:p>
        </p:txBody>
      </p:sp>
    </p:spTree>
    <p:extLst>
      <p:ext uri="{BB962C8B-B14F-4D97-AF65-F5344CB8AC3E}">
        <p14:creationId xmlns:p14="http://schemas.microsoft.com/office/powerpoint/2010/main" val="358500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2 - Section divider sn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261975-D780-4513-BFCF-152B38AAB5B1}"/>
              </a:ext>
            </a:extLst>
          </p:cNvPr>
          <p:cNvSpPr/>
          <p:nvPr userDrawn="1"/>
        </p:nvSpPr>
        <p:spPr>
          <a:xfrm>
            <a:off x="0" y="0"/>
            <a:ext cx="12192000" cy="61658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BF3031-97AC-4552-A986-A0C37D622BF6}"/>
              </a:ext>
            </a:extLst>
          </p:cNvPr>
          <p:cNvSpPr>
            <a:spLocks noGrp="1"/>
          </p:cNvSpPr>
          <p:nvPr>
            <p:ph type="title"/>
          </p:nvPr>
        </p:nvSpPr>
        <p:spPr>
          <a:xfrm>
            <a:off x="695325" y="403200"/>
            <a:ext cx="10800000" cy="2664000"/>
          </a:xfrm>
        </p:spPr>
        <p:txBody>
          <a:bodyPr anchor="b"/>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C17AF8A-09AB-4AB2-A690-C99DEBFC55BE}"/>
              </a:ext>
            </a:extLst>
          </p:cNvPr>
          <p:cNvSpPr>
            <a:spLocks noGrp="1"/>
          </p:cNvSpPr>
          <p:nvPr>
            <p:ph type="body" idx="1"/>
          </p:nvPr>
        </p:nvSpPr>
        <p:spPr>
          <a:xfrm>
            <a:off x="695325" y="3073228"/>
            <a:ext cx="10800000" cy="720000"/>
          </a:xfrm>
        </p:spPr>
        <p:txBody>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Date Placeholder 10">
            <a:extLst>
              <a:ext uri="{FF2B5EF4-FFF2-40B4-BE49-F238E27FC236}">
                <a16:creationId xmlns:a16="http://schemas.microsoft.com/office/drawing/2014/main" id="{0B2996DB-E4A4-4CB9-B160-9629BA0EF912}"/>
              </a:ext>
            </a:extLst>
          </p:cNvPr>
          <p:cNvSpPr>
            <a:spLocks noGrp="1"/>
          </p:cNvSpPr>
          <p:nvPr>
            <p:ph type="dt" sz="half" idx="10"/>
          </p:nvPr>
        </p:nvSpPr>
        <p:spPr/>
        <p:txBody>
          <a:bodyPr/>
          <a:lstStyle/>
          <a:p>
            <a:fld id="{56CB8A96-A7FB-4258-93EB-24696AD08FA6}" type="datetime4">
              <a:rPr lang="en-US" smtClean="0"/>
              <a:t>November 19, 2024</a:t>
            </a:fld>
            <a:endParaRPr lang="en-US" dirty="0"/>
          </a:p>
        </p:txBody>
      </p:sp>
      <p:sp>
        <p:nvSpPr>
          <p:cNvPr id="12" name="Footer Placeholder 11">
            <a:extLst>
              <a:ext uri="{FF2B5EF4-FFF2-40B4-BE49-F238E27FC236}">
                <a16:creationId xmlns:a16="http://schemas.microsoft.com/office/drawing/2014/main" id="{EC104C7A-7BFB-4F67-A87B-3890C2C52E15}"/>
              </a:ext>
            </a:extLst>
          </p:cNvPr>
          <p:cNvSpPr>
            <a:spLocks noGrp="1"/>
          </p:cNvSpPr>
          <p:nvPr>
            <p:ph type="ftr" sz="quarter" idx="11"/>
          </p:nvPr>
        </p:nvSpPr>
        <p:spPr/>
        <p:txBody>
          <a:bodyPr/>
          <a:lstStyle/>
          <a:p>
            <a:r>
              <a:rPr lang="en-US"/>
              <a:t>Getinge Lancer LSS - Laboratory Steam Sterilizer</a:t>
            </a:r>
            <a:endParaRPr lang="en-US" dirty="0"/>
          </a:p>
        </p:txBody>
      </p:sp>
      <p:sp>
        <p:nvSpPr>
          <p:cNvPr id="13" name="Slide Number Placeholder 12">
            <a:extLst>
              <a:ext uri="{FF2B5EF4-FFF2-40B4-BE49-F238E27FC236}">
                <a16:creationId xmlns:a16="http://schemas.microsoft.com/office/drawing/2014/main" id="{E519083B-7078-4F24-A0F5-A4DD283FF4C9}"/>
              </a:ext>
            </a:extLst>
          </p:cNvPr>
          <p:cNvSpPr>
            <a:spLocks noGrp="1"/>
          </p:cNvSpPr>
          <p:nvPr>
            <p:ph type="sldNum" sz="quarter" idx="12"/>
          </p:nvPr>
        </p:nvSpPr>
        <p:spPr/>
        <p:txBody>
          <a:bodyPr/>
          <a:lstStyle/>
          <a:p>
            <a:r>
              <a:rPr lang="en-US" dirty="0"/>
              <a:t>Page </a:t>
            </a:r>
            <a:fld id="{C2FE92B8-3297-49BF-866E-FDAA607BBC0B}" type="slidenum">
              <a:rPr lang="en-US" smtClean="0"/>
              <a:pPr/>
              <a:t>‹#›</a:t>
            </a:fld>
            <a:endParaRPr lang="en-US" dirty="0"/>
          </a:p>
        </p:txBody>
      </p:sp>
    </p:spTree>
    <p:extLst>
      <p:ext uri="{BB962C8B-B14F-4D97-AF65-F5344CB8AC3E}">
        <p14:creationId xmlns:p14="http://schemas.microsoft.com/office/powerpoint/2010/main" val="4129388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1 Content - Heading and bullet text on white 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A9D44F6-0B03-47DC-850F-E97E645294FF}"/>
              </a:ext>
            </a:extLst>
          </p:cNvPr>
          <p:cNvSpPr>
            <a:spLocks noGrp="1"/>
          </p:cNvSpPr>
          <p:nvPr>
            <p:ph sz="quarter" idx="18"/>
          </p:nvPr>
        </p:nvSpPr>
        <p:spPr>
          <a:xfrm>
            <a:off x="696000" y="1773238"/>
            <a:ext cx="8640000" cy="4248150"/>
          </a:xfrm>
        </p:spPr>
        <p:txBody>
          <a:bodyPr/>
          <a:lstStyle/>
          <a:p>
            <a:pPr lvl="0"/>
            <a:r>
              <a:rPr lang="en-US"/>
              <a:t>Edit Master text styles</a:t>
            </a:r>
          </a:p>
          <a:p>
            <a:pPr lvl="1"/>
            <a:r>
              <a:rPr lang="en-US"/>
              <a:t>Second level</a:t>
            </a:r>
          </a:p>
          <a:p>
            <a:pPr lvl="2"/>
            <a:r>
              <a:rPr lang="en-US"/>
              <a:t>Third level</a:t>
            </a:r>
          </a:p>
        </p:txBody>
      </p:sp>
      <p:sp>
        <p:nvSpPr>
          <p:cNvPr id="7" name="Title 6">
            <a:extLst>
              <a:ext uri="{FF2B5EF4-FFF2-40B4-BE49-F238E27FC236}">
                <a16:creationId xmlns:a16="http://schemas.microsoft.com/office/drawing/2014/main" id="{CC5EDD42-E1EF-4CE7-815D-02CFBB24B793}"/>
              </a:ext>
            </a:extLst>
          </p:cNvPr>
          <p:cNvSpPr>
            <a:spLocks noGrp="1"/>
          </p:cNvSpPr>
          <p:nvPr>
            <p:ph type="title" hasCustomPrompt="1"/>
          </p:nvPr>
        </p:nvSpPr>
        <p:spPr/>
        <p:txBody>
          <a:bodyPr/>
          <a:lstStyle>
            <a:lvl1pPr>
              <a:lnSpc>
                <a:spcPct val="100000"/>
              </a:lnSpc>
              <a:defRPr/>
            </a:lvl1pPr>
          </a:lstStyle>
          <a:p>
            <a:r>
              <a:rPr lang="en-US" dirty="0"/>
              <a:t>Heading on maximum one line</a:t>
            </a:r>
          </a:p>
        </p:txBody>
      </p:sp>
      <p:sp>
        <p:nvSpPr>
          <p:cNvPr id="12" name="Text Placeholder 11">
            <a:extLst>
              <a:ext uri="{FF2B5EF4-FFF2-40B4-BE49-F238E27FC236}">
                <a16:creationId xmlns:a16="http://schemas.microsoft.com/office/drawing/2014/main" id="{90D26E02-77E8-4784-8AE0-A7F0D633EA2F}"/>
              </a:ext>
            </a:extLst>
          </p:cNvPr>
          <p:cNvSpPr>
            <a:spLocks noGrp="1"/>
          </p:cNvSpPr>
          <p:nvPr>
            <p:ph type="body" sz="quarter" idx="14" hasCustomPrompt="1"/>
          </p:nvPr>
        </p:nvSpPr>
        <p:spPr>
          <a:xfrm>
            <a:off x="695325" y="1091691"/>
            <a:ext cx="10801350" cy="345600"/>
          </a:xfrm>
        </p:spPr>
        <p:txBody>
          <a:bodyPr wrap="none"/>
          <a:lstStyle>
            <a:lvl1pPr marL="0" indent="0">
              <a:spcBef>
                <a:spcPts val="0"/>
              </a:spcBef>
              <a:buFontTx/>
              <a:buNone/>
              <a:defRPr sz="2000"/>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a:t>Sub-heading on maximum one line</a:t>
            </a:r>
            <a:endParaRPr lang="en-US" dirty="0"/>
          </a:p>
        </p:txBody>
      </p:sp>
      <p:sp>
        <p:nvSpPr>
          <p:cNvPr id="2" name="Date Placeholder 1">
            <a:extLst>
              <a:ext uri="{FF2B5EF4-FFF2-40B4-BE49-F238E27FC236}">
                <a16:creationId xmlns:a16="http://schemas.microsoft.com/office/drawing/2014/main" id="{D5493CB7-2F2C-40E8-8B62-32945EFDDF3F}"/>
              </a:ext>
            </a:extLst>
          </p:cNvPr>
          <p:cNvSpPr>
            <a:spLocks noGrp="1"/>
          </p:cNvSpPr>
          <p:nvPr>
            <p:ph type="dt" sz="half" idx="15"/>
          </p:nvPr>
        </p:nvSpPr>
        <p:spPr/>
        <p:txBody>
          <a:bodyPr/>
          <a:lstStyle/>
          <a:p>
            <a:fld id="{5B2E1B8A-F8E1-4108-9300-E99EDBDC1A4F}" type="datetime4">
              <a:rPr lang="en-US" smtClean="0"/>
              <a:t>November 19, 2024</a:t>
            </a:fld>
            <a:endParaRPr lang="en-US" dirty="0"/>
          </a:p>
        </p:txBody>
      </p:sp>
      <p:sp>
        <p:nvSpPr>
          <p:cNvPr id="3" name="Footer Placeholder 2">
            <a:extLst>
              <a:ext uri="{FF2B5EF4-FFF2-40B4-BE49-F238E27FC236}">
                <a16:creationId xmlns:a16="http://schemas.microsoft.com/office/drawing/2014/main" id="{3DF615FA-1CD1-46CD-BD15-A7665D17E5A1}"/>
              </a:ext>
            </a:extLst>
          </p:cNvPr>
          <p:cNvSpPr>
            <a:spLocks noGrp="1"/>
          </p:cNvSpPr>
          <p:nvPr>
            <p:ph type="ftr" sz="quarter" idx="16"/>
          </p:nvPr>
        </p:nvSpPr>
        <p:spPr/>
        <p:txBody>
          <a:bodyPr/>
          <a:lstStyle/>
          <a:p>
            <a:r>
              <a:rPr lang="en-US"/>
              <a:t>Getinge Lancer LSS - Laboratory Steam Sterilizer</a:t>
            </a:r>
            <a:endParaRPr lang="en-US" dirty="0"/>
          </a:p>
        </p:txBody>
      </p:sp>
      <p:sp>
        <p:nvSpPr>
          <p:cNvPr id="8" name="Slide Number Placeholder 7">
            <a:extLst>
              <a:ext uri="{FF2B5EF4-FFF2-40B4-BE49-F238E27FC236}">
                <a16:creationId xmlns:a16="http://schemas.microsoft.com/office/drawing/2014/main" id="{4DBAFC1B-31A1-4E01-B1F4-F66707A01BBD}"/>
              </a:ext>
            </a:extLst>
          </p:cNvPr>
          <p:cNvSpPr>
            <a:spLocks noGrp="1"/>
          </p:cNvSpPr>
          <p:nvPr>
            <p:ph type="sldNum" sz="quarter" idx="17"/>
          </p:nvPr>
        </p:nvSpPr>
        <p:spPr/>
        <p:txBody>
          <a:bodyPr/>
          <a:lstStyle/>
          <a:p>
            <a:r>
              <a:rPr lang="en-US" dirty="0"/>
              <a:t>Page </a:t>
            </a:r>
            <a:fld id="{C2FE92B8-3297-49BF-866E-FDAA607BBC0B}" type="slidenum">
              <a:rPr lang="en-US" smtClean="0"/>
              <a:pPr/>
              <a:t>‹#›</a:t>
            </a:fld>
            <a:endParaRPr lang="en-US" dirty="0"/>
          </a:p>
        </p:txBody>
      </p:sp>
    </p:spTree>
    <p:extLst>
      <p:ext uri="{BB962C8B-B14F-4D97-AF65-F5344CB8AC3E}">
        <p14:creationId xmlns:p14="http://schemas.microsoft.com/office/powerpoint/2010/main" val="2653879273"/>
      </p:ext>
    </p:extLst>
  </p:cSld>
  <p:clrMapOvr>
    <a:masterClrMapping/>
  </p:clrMapOvr>
  <p:extLst>
    <p:ext uri="{DCECCB84-F9BA-43D5-87BE-67443E8EF086}">
      <p15:sldGuideLst xmlns:p15="http://schemas.microsoft.com/office/powerpoint/2012/main">
        <p15:guide id="1" pos="588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2 Content - Heding and bullet text on snow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A748D3-BDF4-491B-AA8F-BAF29183165D}"/>
              </a:ext>
            </a:extLst>
          </p:cNvPr>
          <p:cNvSpPr/>
          <p:nvPr userDrawn="1"/>
        </p:nvSpPr>
        <p:spPr>
          <a:xfrm>
            <a:off x="0" y="0"/>
            <a:ext cx="12192000" cy="61658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CC5EDD42-E1EF-4CE7-815D-02CFBB24B793}"/>
              </a:ext>
            </a:extLst>
          </p:cNvPr>
          <p:cNvSpPr>
            <a:spLocks noGrp="1"/>
          </p:cNvSpPr>
          <p:nvPr>
            <p:ph type="title" hasCustomPrompt="1"/>
          </p:nvPr>
        </p:nvSpPr>
        <p:spPr/>
        <p:txBody>
          <a:bodyPr/>
          <a:lstStyle>
            <a:lvl1pPr>
              <a:lnSpc>
                <a:spcPct val="100000"/>
              </a:lnSpc>
              <a:defRPr/>
            </a:lvl1pPr>
          </a:lstStyle>
          <a:p>
            <a:r>
              <a:rPr lang="en-US" dirty="0"/>
              <a:t>Heading on maximum one line</a:t>
            </a:r>
          </a:p>
        </p:txBody>
      </p:sp>
      <p:sp>
        <p:nvSpPr>
          <p:cNvPr id="12" name="Text Placeholder 11">
            <a:extLst>
              <a:ext uri="{FF2B5EF4-FFF2-40B4-BE49-F238E27FC236}">
                <a16:creationId xmlns:a16="http://schemas.microsoft.com/office/drawing/2014/main" id="{90D26E02-77E8-4784-8AE0-A7F0D633EA2F}"/>
              </a:ext>
            </a:extLst>
          </p:cNvPr>
          <p:cNvSpPr>
            <a:spLocks noGrp="1"/>
          </p:cNvSpPr>
          <p:nvPr>
            <p:ph type="body" sz="quarter" idx="14" hasCustomPrompt="1"/>
          </p:nvPr>
        </p:nvSpPr>
        <p:spPr>
          <a:xfrm>
            <a:off x="695325" y="1091691"/>
            <a:ext cx="10801350" cy="345600"/>
          </a:xfrm>
        </p:spPr>
        <p:txBody>
          <a:bodyPr wrap="none"/>
          <a:lstStyle>
            <a:lvl1pPr marL="0" indent="0">
              <a:spcBef>
                <a:spcPts val="0"/>
              </a:spcBef>
              <a:buFontTx/>
              <a:buNone/>
              <a:defRPr sz="2000"/>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a:t>Sub-heading on maximum one line</a:t>
            </a:r>
            <a:endParaRPr lang="en-US" dirty="0"/>
          </a:p>
        </p:txBody>
      </p:sp>
      <p:sp>
        <p:nvSpPr>
          <p:cNvPr id="3" name="Date Placeholder 2">
            <a:extLst>
              <a:ext uri="{FF2B5EF4-FFF2-40B4-BE49-F238E27FC236}">
                <a16:creationId xmlns:a16="http://schemas.microsoft.com/office/drawing/2014/main" id="{42DCBB10-8E83-439E-B266-8FC019526EB9}"/>
              </a:ext>
            </a:extLst>
          </p:cNvPr>
          <p:cNvSpPr>
            <a:spLocks noGrp="1"/>
          </p:cNvSpPr>
          <p:nvPr>
            <p:ph type="dt" sz="half" idx="15"/>
          </p:nvPr>
        </p:nvSpPr>
        <p:spPr/>
        <p:txBody>
          <a:bodyPr/>
          <a:lstStyle/>
          <a:p>
            <a:fld id="{B9F68A49-12C7-4BC2-93CA-526EACF3BC54}" type="datetime4">
              <a:rPr lang="en-US" smtClean="0"/>
              <a:t>November 19, 2024</a:t>
            </a:fld>
            <a:endParaRPr lang="en-US" dirty="0"/>
          </a:p>
        </p:txBody>
      </p:sp>
      <p:sp>
        <p:nvSpPr>
          <p:cNvPr id="8" name="Footer Placeholder 7">
            <a:extLst>
              <a:ext uri="{FF2B5EF4-FFF2-40B4-BE49-F238E27FC236}">
                <a16:creationId xmlns:a16="http://schemas.microsoft.com/office/drawing/2014/main" id="{95AC7E7D-3352-48D4-9AD9-329C5AACD2C3}"/>
              </a:ext>
            </a:extLst>
          </p:cNvPr>
          <p:cNvSpPr>
            <a:spLocks noGrp="1"/>
          </p:cNvSpPr>
          <p:nvPr>
            <p:ph type="ftr" sz="quarter" idx="16"/>
          </p:nvPr>
        </p:nvSpPr>
        <p:spPr/>
        <p:txBody>
          <a:bodyPr/>
          <a:lstStyle/>
          <a:p>
            <a:r>
              <a:rPr lang="en-US"/>
              <a:t>Getinge Lancer LSS - Laboratory Steam Sterilizer</a:t>
            </a:r>
            <a:endParaRPr lang="en-US" dirty="0"/>
          </a:p>
        </p:txBody>
      </p:sp>
      <p:sp>
        <p:nvSpPr>
          <p:cNvPr id="9" name="Slide Number Placeholder 8">
            <a:extLst>
              <a:ext uri="{FF2B5EF4-FFF2-40B4-BE49-F238E27FC236}">
                <a16:creationId xmlns:a16="http://schemas.microsoft.com/office/drawing/2014/main" id="{86831967-45E9-4AAE-B1FD-925D1C176C29}"/>
              </a:ext>
            </a:extLst>
          </p:cNvPr>
          <p:cNvSpPr>
            <a:spLocks noGrp="1"/>
          </p:cNvSpPr>
          <p:nvPr>
            <p:ph type="sldNum" sz="quarter" idx="17"/>
          </p:nvPr>
        </p:nvSpPr>
        <p:spPr/>
        <p:txBody>
          <a:bodyPr/>
          <a:lstStyle/>
          <a:p>
            <a:r>
              <a:rPr lang="en-US" dirty="0"/>
              <a:t>Page </a:t>
            </a:r>
            <a:fld id="{C2FE92B8-3297-49BF-866E-FDAA607BBC0B}" type="slidenum">
              <a:rPr lang="en-US" smtClean="0"/>
              <a:pPr/>
              <a:t>‹#›</a:t>
            </a:fld>
            <a:endParaRPr lang="en-US" dirty="0"/>
          </a:p>
        </p:txBody>
      </p:sp>
      <p:sp>
        <p:nvSpPr>
          <p:cNvPr id="11" name="Content Placeholder 4">
            <a:extLst>
              <a:ext uri="{FF2B5EF4-FFF2-40B4-BE49-F238E27FC236}">
                <a16:creationId xmlns:a16="http://schemas.microsoft.com/office/drawing/2014/main" id="{74FBEE82-4BC3-402D-B19C-C6B4706750F2}"/>
              </a:ext>
            </a:extLst>
          </p:cNvPr>
          <p:cNvSpPr>
            <a:spLocks noGrp="1"/>
          </p:cNvSpPr>
          <p:nvPr>
            <p:ph sz="quarter" idx="18"/>
          </p:nvPr>
        </p:nvSpPr>
        <p:spPr>
          <a:xfrm>
            <a:off x="696000" y="1773238"/>
            <a:ext cx="8640000" cy="4248150"/>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74055168"/>
      </p:ext>
    </p:extLst>
  </p:cSld>
  <p:clrMapOvr>
    <a:masterClrMapping/>
  </p:clrMapOvr>
  <p:extLst>
    <p:ext uri="{DCECCB84-F9BA-43D5-87BE-67443E8EF086}">
      <p15:sldGuideLst xmlns:p15="http://schemas.microsoft.com/office/powerpoint/2012/main">
        <p15:guide id="1" pos="588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3 Content - Heading and bullet text on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A748D3-BDF4-491B-AA8F-BAF29183165D}"/>
              </a:ext>
            </a:extLst>
          </p:cNvPr>
          <p:cNvSpPr/>
          <p:nvPr userDrawn="1"/>
        </p:nvSpPr>
        <p:spPr>
          <a:xfrm>
            <a:off x="0" y="0"/>
            <a:ext cx="12192000" cy="61658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CC5EDD42-E1EF-4CE7-815D-02CFBB24B793}"/>
              </a:ext>
            </a:extLst>
          </p:cNvPr>
          <p:cNvSpPr>
            <a:spLocks noGrp="1"/>
          </p:cNvSpPr>
          <p:nvPr>
            <p:ph type="title" hasCustomPrompt="1"/>
          </p:nvPr>
        </p:nvSpPr>
        <p:spPr/>
        <p:txBody>
          <a:bodyPr/>
          <a:lstStyle>
            <a:lvl1pPr>
              <a:lnSpc>
                <a:spcPct val="100000"/>
              </a:lnSpc>
              <a:defRPr>
                <a:solidFill>
                  <a:schemeClr val="bg1"/>
                </a:solidFill>
              </a:defRPr>
            </a:lvl1pPr>
          </a:lstStyle>
          <a:p>
            <a:r>
              <a:rPr lang="en-US" dirty="0"/>
              <a:t>Heading on maximum one line</a:t>
            </a:r>
          </a:p>
        </p:txBody>
      </p:sp>
      <p:sp>
        <p:nvSpPr>
          <p:cNvPr id="12" name="Text Placeholder 11">
            <a:extLst>
              <a:ext uri="{FF2B5EF4-FFF2-40B4-BE49-F238E27FC236}">
                <a16:creationId xmlns:a16="http://schemas.microsoft.com/office/drawing/2014/main" id="{90D26E02-77E8-4784-8AE0-A7F0D633EA2F}"/>
              </a:ext>
            </a:extLst>
          </p:cNvPr>
          <p:cNvSpPr>
            <a:spLocks noGrp="1"/>
          </p:cNvSpPr>
          <p:nvPr>
            <p:ph type="body" sz="quarter" idx="14" hasCustomPrompt="1"/>
          </p:nvPr>
        </p:nvSpPr>
        <p:spPr>
          <a:xfrm>
            <a:off x="695325" y="1091691"/>
            <a:ext cx="10801350" cy="345600"/>
          </a:xfrm>
        </p:spPr>
        <p:txBody>
          <a:bodyPr wrap="none"/>
          <a:lstStyle>
            <a:lvl1pPr marL="0" indent="0">
              <a:spcBef>
                <a:spcPts val="0"/>
              </a:spcBef>
              <a:buFontTx/>
              <a:buNone/>
              <a:defRPr sz="2000">
                <a:solidFill>
                  <a:schemeClr val="bg1"/>
                </a:solidFill>
              </a:defRPr>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a:t>Sub-heading on maximum one line</a:t>
            </a:r>
            <a:endParaRPr lang="en-US" dirty="0"/>
          </a:p>
        </p:txBody>
      </p:sp>
      <p:sp>
        <p:nvSpPr>
          <p:cNvPr id="3" name="Date Placeholder 2">
            <a:extLst>
              <a:ext uri="{FF2B5EF4-FFF2-40B4-BE49-F238E27FC236}">
                <a16:creationId xmlns:a16="http://schemas.microsoft.com/office/drawing/2014/main" id="{7E7D6E0E-499D-47FF-8ACF-0369766A8FB7}"/>
              </a:ext>
            </a:extLst>
          </p:cNvPr>
          <p:cNvSpPr>
            <a:spLocks noGrp="1"/>
          </p:cNvSpPr>
          <p:nvPr>
            <p:ph type="dt" sz="half" idx="15"/>
          </p:nvPr>
        </p:nvSpPr>
        <p:spPr/>
        <p:txBody>
          <a:bodyPr/>
          <a:lstStyle/>
          <a:p>
            <a:fld id="{17ACBDC5-67BD-4D07-8407-D13523436620}" type="datetime4">
              <a:rPr lang="en-US" smtClean="0"/>
              <a:t>November 19, 2024</a:t>
            </a:fld>
            <a:endParaRPr lang="en-US" dirty="0"/>
          </a:p>
        </p:txBody>
      </p:sp>
      <p:sp>
        <p:nvSpPr>
          <p:cNvPr id="8" name="Footer Placeholder 7">
            <a:extLst>
              <a:ext uri="{FF2B5EF4-FFF2-40B4-BE49-F238E27FC236}">
                <a16:creationId xmlns:a16="http://schemas.microsoft.com/office/drawing/2014/main" id="{22550B62-8BBC-453A-9E3B-5F6E0A9CC391}"/>
              </a:ext>
            </a:extLst>
          </p:cNvPr>
          <p:cNvSpPr>
            <a:spLocks noGrp="1"/>
          </p:cNvSpPr>
          <p:nvPr>
            <p:ph type="ftr" sz="quarter" idx="16"/>
          </p:nvPr>
        </p:nvSpPr>
        <p:spPr/>
        <p:txBody>
          <a:bodyPr/>
          <a:lstStyle/>
          <a:p>
            <a:r>
              <a:rPr lang="en-US"/>
              <a:t>Getinge Lancer LSS - Laboratory Steam Sterilizer</a:t>
            </a:r>
            <a:endParaRPr lang="en-US" dirty="0"/>
          </a:p>
        </p:txBody>
      </p:sp>
      <p:sp>
        <p:nvSpPr>
          <p:cNvPr id="9" name="Slide Number Placeholder 8">
            <a:extLst>
              <a:ext uri="{FF2B5EF4-FFF2-40B4-BE49-F238E27FC236}">
                <a16:creationId xmlns:a16="http://schemas.microsoft.com/office/drawing/2014/main" id="{24FECB8D-711E-48DF-9790-76867C5881CC}"/>
              </a:ext>
            </a:extLst>
          </p:cNvPr>
          <p:cNvSpPr>
            <a:spLocks noGrp="1"/>
          </p:cNvSpPr>
          <p:nvPr>
            <p:ph type="sldNum" sz="quarter" idx="17"/>
          </p:nvPr>
        </p:nvSpPr>
        <p:spPr/>
        <p:txBody>
          <a:bodyPr/>
          <a:lstStyle/>
          <a:p>
            <a:r>
              <a:rPr lang="en-US" dirty="0"/>
              <a:t>Page </a:t>
            </a:r>
            <a:fld id="{C2FE92B8-3297-49BF-866E-FDAA607BBC0B}" type="slidenum">
              <a:rPr lang="en-US" smtClean="0"/>
              <a:pPr/>
              <a:t>‹#›</a:t>
            </a:fld>
            <a:endParaRPr lang="en-US" dirty="0"/>
          </a:p>
        </p:txBody>
      </p:sp>
      <p:sp>
        <p:nvSpPr>
          <p:cNvPr id="11" name="Content Placeholder 4">
            <a:extLst>
              <a:ext uri="{FF2B5EF4-FFF2-40B4-BE49-F238E27FC236}">
                <a16:creationId xmlns:a16="http://schemas.microsoft.com/office/drawing/2014/main" id="{982DBECE-2A44-42AF-AF45-0CF8B022EEAA}"/>
              </a:ext>
            </a:extLst>
          </p:cNvPr>
          <p:cNvSpPr>
            <a:spLocks noGrp="1"/>
          </p:cNvSpPr>
          <p:nvPr>
            <p:ph sz="quarter" idx="18"/>
          </p:nvPr>
        </p:nvSpPr>
        <p:spPr>
          <a:xfrm>
            <a:off x="696000" y="1773238"/>
            <a:ext cx="8640000" cy="424815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36112208"/>
      </p:ext>
    </p:extLst>
  </p:cSld>
  <p:clrMapOvr>
    <a:masterClrMapping/>
  </p:clrMapOvr>
  <p:extLst>
    <p:ext uri="{DCECCB84-F9BA-43D5-87BE-67443E8EF086}">
      <p15:sldGuideLst xmlns:p15="http://schemas.microsoft.com/office/powerpoint/2012/main">
        <p15:guide id="1" pos="588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5 - Heading with bullet text and chart">
    <p:spTree>
      <p:nvGrpSpPr>
        <p:cNvPr id="1" name=""/>
        <p:cNvGrpSpPr/>
        <p:nvPr/>
      </p:nvGrpSpPr>
      <p:grpSpPr>
        <a:xfrm>
          <a:off x="0" y="0"/>
          <a:ext cx="0" cy="0"/>
          <a:chOff x="0" y="0"/>
          <a:chExt cx="0" cy="0"/>
        </a:xfrm>
      </p:grpSpPr>
      <p:sp>
        <p:nvSpPr>
          <p:cNvPr id="11" name="Content Placeholder 4">
            <a:extLst>
              <a:ext uri="{FF2B5EF4-FFF2-40B4-BE49-F238E27FC236}">
                <a16:creationId xmlns:a16="http://schemas.microsoft.com/office/drawing/2014/main" id="{B987CA4D-64A8-4AD7-96BC-E9C792DB9ED5}"/>
              </a:ext>
            </a:extLst>
          </p:cNvPr>
          <p:cNvSpPr>
            <a:spLocks noGrp="1"/>
          </p:cNvSpPr>
          <p:nvPr>
            <p:ph sz="quarter" idx="19"/>
          </p:nvPr>
        </p:nvSpPr>
        <p:spPr>
          <a:xfrm>
            <a:off x="696000" y="1773238"/>
            <a:ext cx="5219326" cy="4248150"/>
          </a:xfrm>
        </p:spPr>
        <p:txBody>
          <a:bodyPr/>
          <a:lstStyle/>
          <a:p>
            <a:pPr lvl="0"/>
            <a:r>
              <a:rPr lang="en-US"/>
              <a:t>Edit Master text styles</a:t>
            </a:r>
          </a:p>
          <a:p>
            <a:pPr lvl="1"/>
            <a:r>
              <a:rPr lang="en-US"/>
              <a:t>Second level</a:t>
            </a:r>
          </a:p>
          <a:p>
            <a:pPr lvl="2"/>
            <a:r>
              <a:rPr lang="en-US"/>
              <a:t>Third level</a:t>
            </a:r>
          </a:p>
        </p:txBody>
      </p:sp>
      <p:sp>
        <p:nvSpPr>
          <p:cNvPr id="13" name="Content Placeholder 4">
            <a:extLst>
              <a:ext uri="{FF2B5EF4-FFF2-40B4-BE49-F238E27FC236}">
                <a16:creationId xmlns:a16="http://schemas.microsoft.com/office/drawing/2014/main" id="{6E1FE68A-5A81-42C5-8773-BD7A6411EA29}"/>
              </a:ext>
            </a:extLst>
          </p:cNvPr>
          <p:cNvSpPr>
            <a:spLocks noGrp="1"/>
          </p:cNvSpPr>
          <p:nvPr>
            <p:ph sz="quarter" idx="20"/>
          </p:nvPr>
        </p:nvSpPr>
        <p:spPr>
          <a:xfrm>
            <a:off x="6277349" y="1773238"/>
            <a:ext cx="5219326" cy="4248150"/>
          </a:xfrm>
        </p:spPr>
        <p:txBody>
          <a:bodyPr/>
          <a:lstStyle/>
          <a:p>
            <a:pPr lvl="0"/>
            <a:r>
              <a:rPr lang="en-US"/>
              <a:t>Edit Master text styles</a:t>
            </a:r>
          </a:p>
          <a:p>
            <a:pPr lvl="1"/>
            <a:r>
              <a:rPr lang="en-US"/>
              <a:t>Second level</a:t>
            </a:r>
          </a:p>
          <a:p>
            <a:pPr lvl="2"/>
            <a:r>
              <a:rPr lang="en-US"/>
              <a:t>Third level</a:t>
            </a:r>
          </a:p>
        </p:txBody>
      </p:sp>
      <p:sp>
        <p:nvSpPr>
          <p:cNvPr id="7" name="Title 6">
            <a:extLst>
              <a:ext uri="{FF2B5EF4-FFF2-40B4-BE49-F238E27FC236}">
                <a16:creationId xmlns:a16="http://schemas.microsoft.com/office/drawing/2014/main" id="{CC5EDD42-E1EF-4CE7-815D-02CFBB24B793}"/>
              </a:ext>
            </a:extLst>
          </p:cNvPr>
          <p:cNvSpPr>
            <a:spLocks noGrp="1"/>
          </p:cNvSpPr>
          <p:nvPr>
            <p:ph type="title" hasCustomPrompt="1"/>
          </p:nvPr>
        </p:nvSpPr>
        <p:spPr/>
        <p:txBody>
          <a:bodyPr/>
          <a:lstStyle>
            <a:lvl1pPr>
              <a:lnSpc>
                <a:spcPct val="100000"/>
              </a:lnSpc>
              <a:defRPr/>
            </a:lvl1pPr>
          </a:lstStyle>
          <a:p>
            <a:r>
              <a:rPr lang="en-US" dirty="0"/>
              <a:t>Heading on maximum one line</a:t>
            </a:r>
          </a:p>
        </p:txBody>
      </p:sp>
      <p:sp>
        <p:nvSpPr>
          <p:cNvPr id="12" name="Text Placeholder 11">
            <a:extLst>
              <a:ext uri="{FF2B5EF4-FFF2-40B4-BE49-F238E27FC236}">
                <a16:creationId xmlns:a16="http://schemas.microsoft.com/office/drawing/2014/main" id="{90D26E02-77E8-4784-8AE0-A7F0D633EA2F}"/>
              </a:ext>
            </a:extLst>
          </p:cNvPr>
          <p:cNvSpPr>
            <a:spLocks noGrp="1"/>
          </p:cNvSpPr>
          <p:nvPr>
            <p:ph type="body" sz="quarter" idx="14" hasCustomPrompt="1"/>
          </p:nvPr>
        </p:nvSpPr>
        <p:spPr>
          <a:xfrm>
            <a:off x="695325" y="1091691"/>
            <a:ext cx="10801350" cy="345600"/>
          </a:xfrm>
        </p:spPr>
        <p:txBody>
          <a:bodyPr wrap="none"/>
          <a:lstStyle>
            <a:lvl1pPr marL="0" indent="0">
              <a:spcBef>
                <a:spcPts val="0"/>
              </a:spcBef>
              <a:buFontTx/>
              <a:buNone/>
              <a:defRPr sz="2000"/>
            </a:lvl1pPr>
            <a:lvl2pPr marL="153988" indent="0">
              <a:buFontTx/>
              <a:buNone/>
              <a:defRPr/>
            </a:lvl2pPr>
            <a:lvl3pPr marL="339725" indent="0">
              <a:buFontTx/>
              <a:buNone/>
              <a:defRPr/>
            </a:lvl3pPr>
            <a:lvl4pPr marL="339725" indent="0">
              <a:buFontTx/>
              <a:buNone/>
              <a:defRPr/>
            </a:lvl4pPr>
            <a:lvl5pPr marL="339725" indent="0">
              <a:buFontTx/>
              <a:buNone/>
              <a:defRPr/>
            </a:lvl5pPr>
          </a:lstStyle>
          <a:p>
            <a:pPr lvl="0"/>
            <a:r>
              <a:rPr lang="en-US"/>
              <a:t>Sub-heading on maximum one line</a:t>
            </a:r>
            <a:endParaRPr lang="en-US" dirty="0"/>
          </a:p>
        </p:txBody>
      </p:sp>
      <p:sp>
        <p:nvSpPr>
          <p:cNvPr id="2" name="Date Placeholder 1">
            <a:extLst>
              <a:ext uri="{FF2B5EF4-FFF2-40B4-BE49-F238E27FC236}">
                <a16:creationId xmlns:a16="http://schemas.microsoft.com/office/drawing/2014/main" id="{3A63870A-33B4-4320-BF1B-F61B9E7A1A02}"/>
              </a:ext>
            </a:extLst>
          </p:cNvPr>
          <p:cNvSpPr>
            <a:spLocks noGrp="1"/>
          </p:cNvSpPr>
          <p:nvPr>
            <p:ph type="dt" sz="half" idx="16"/>
          </p:nvPr>
        </p:nvSpPr>
        <p:spPr/>
        <p:txBody>
          <a:bodyPr/>
          <a:lstStyle/>
          <a:p>
            <a:fld id="{FE0443AC-89DB-4ACC-9DE0-E4086EC47E6C}" type="datetime4">
              <a:rPr lang="en-US" smtClean="0"/>
              <a:t>November 19, 2024</a:t>
            </a:fld>
            <a:endParaRPr lang="en-US" dirty="0"/>
          </a:p>
        </p:txBody>
      </p:sp>
      <p:sp>
        <p:nvSpPr>
          <p:cNvPr id="3" name="Footer Placeholder 2">
            <a:extLst>
              <a:ext uri="{FF2B5EF4-FFF2-40B4-BE49-F238E27FC236}">
                <a16:creationId xmlns:a16="http://schemas.microsoft.com/office/drawing/2014/main" id="{729EC4F1-52AB-4D7A-BF66-E0D9AD4A2F7D}"/>
              </a:ext>
            </a:extLst>
          </p:cNvPr>
          <p:cNvSpPr>
            <a:spLocks noGrp="1"/>
          </p:cNvSpPr>
          <p:nvPr>
            <p:ph type="ftr" sz="quarter" idx="17"/>
          </p:nvPr>
        </p:nvSpPr>
        <p:spPr/>
        <p:txBody>
          <a:bodyPr/>
          <a:lstStyle/>
          <a:p>
            <a:r>
              <a:rPr lang="en-US"/>
              <a:t>Getinge Lancer LSS - Laboratory Steam Sterilizer</a:t>
            </a:r>
            <a:endParaRPr lang="en-US" dirty="0"/>
          </a:p>
        </p:txBody>
      </p:sp>
      <p:sp>
        <p:nvSpPr>
          <p:cNvPr id="9" name="Slide Number Placeholder 8">
            <a:extLst>
              <a:ext uri="{FF2B5EF4-FFF2-40B4-BE49-F238E27FC236}">
                <a16:creationId xmlns:a16="http://schemas.microsoft.com/office/drawing/2014/main" id="{87E2D947-F5A5-4887-9229-668EB882D1F4}"/>
              </a:ext>
            </a:extLst>
          </p:cNvPr>
          <p:cNvSpPr>
            <a:spLocks noGrp="1"/>
          </p:cNvSpPr>
          <p:nvPr>
            <p:ph type="sldNum" sz="quarter" idx="18"/>
          </p:nvPr>
        </p:nvSpPr>
        <p:spPr/>
        <p:txBody>
          <a:bodyPr/>
          <a:lstStyle/>
          <a:p>
            <a:r>
              <a:rPr lang="en-US" dirty="0"/>
              <a:t>Page </a:t>
            </a:r>
            <a:fld id="{C2FE92B8-3297-49BF-866E-FDAA607BBC0B}" type="slidenum">
              <a:rPr lang="en-US" smtClean="0"/>
              <a:pPr/>
              <a:t>‹#›</a:t>
            </a:fld>
            <a:endParaRPr lang="en-US" dirty="0"/>
          </a:p>
        </p:txBody>
      </p:sp>
    </p:spTree>
    <p:extLst>
      <p:ext uri="{BB962C8B-B14F-4D97-AF65-F5344CB8AC3E}">
        <p14:creationId xmlns:p14="http://schemas.microsoft.com/office/powerpoint/2010/main" val="631829084"/>
      </p:ext>
    </p:extLst>
  </p:cSld>
  <p:clrMapOvr>
    <a:masterClrMapping/>
  </p:clrMapOvr>
  <p:extLst>
    <p:ext uri="{DCECCB84-F9BA-43D5-87BE-67443E8EF086}">
      <p15:sldGuideLst xmlns:p15="http://schemas.microsoft.com/office/powerpoint/2012/main">
        <p15:guide id="1" pos="5881"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1BEFCB-1703-40D7-823E-D3D10D02B6E1}"/>
              </a:ext>
            </a:extLst>
          </p:cNvPr>
          <p:cNvSpPr>
            <a:spLocks noGrp="1"/>
          </p:cNvSpPr>
          <p:nvPr>
            <p:ph type="title"/>
          </p:nvPr>
        </p:nvSpPr>
        <p:spPr>
          <a:xfrm>
            <a:off x="696000" y="412225"/>
            <a:ext cx="10800000" cy="676800"/>
          </a:xfrm>
          <a:prstGeom prst="rect">
            <a:avLst/>
          </a:prstGeom>
        </p:spPr>
        <p:txBody>
          <a:bodyPr vert="horz" wrap="none" lIns="0" tIns="0" rIns="0" bIns="0" rtlCol="0" anchor="b"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F1E75D1-892C-4CE0-8ADF-3BD83D62DA06}"/>
              </a:ext>
            </a:extLst>
          </p:cNvPr>
          <p:cNvSpPr>
            <a:spLocks noGrp="1"/>
          </p:cNvSpPr>
          <p:nvPr>
            <p:ph type="body" idx="1"/>
          </p:nvPr>
        </p:nvSpPr>
        <p:spPr>
          <a:xfrm>
            <a:off x="696000" y="1773238"/>
            <a:ext cx="8640000" cy="424815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25914E-FFAE-4B21-95D3-7621191EF0FF}"/>
              </a:ext>
            </a:extLst>
          </p:cNvPr>
          <p:cNvSpPr>
            <a:spLocks noGrp="1"/>
          </p:cNvSpPr>
          <p:nvPr>
            <p:ph type="dt" sz="half" idx="2"/>
          </p:nvPr>
        </p:nvSpPr>
        <p:spPr>
          <a:xfrm>
            <a:off x="696000" y="6408000"/>
            <a:ext cx="8640000" cy="108000"/>
          </a:xfrm>
          <a:prstGeom prst="rect">
            <a:avLst/>
          </a:prstGeom>
        </p:spPr>
        <p:txBody>
          <a:bodyPr vert="horz" lIns="0" tIns="0" rIns="0" bIns="0" rtlCol="0" anchor="ctr"/>
          <a:lstStyle>
            <a:lvl1pPr algn="l">
              <a:defRPr sz="800">
                <a:solidFill>
                  <a:schemeClr val="tx1"/>
                </a:solidFill>
              </a:defRPr>
            </a:lvl1pPr>
          </a:lstStyle>
          <a:p>
            <a:fld id="{1ADE35AC-F6B1-4260-AD5D-6B4775747451}" type="datetime4">
              <a:rPr lang="en-US" smtClean="0"/>
              <a:t>November 19, 2024</a:t>
            </a:fld>
            <a:endParaRPr lang="en-US" dirty="0"/>
          </a:p>
        </p:txBody>
      </p:sp>
      <p:sp>
        <p:nvSpPr>
          <p:cNvPr id="5" name="Footer Placeholder 4">
            <a:extLst>
              <a:ext uri="{FF2B5EF4-FFF2-40B4-BE49-F238E27FC236}">
                <a16:creationId xmlns:a16="http://schemas.microsoft.com/office/drawing/2014/main" id="{BE22E0C0-BD49-4D7F-9769-374A393C029D}"/>
              </a:ext>
            </a:extLst>
          </p:cNvPr>
          <p:cNvSpPr>
            <a:spLocks noGrp="1"/>
          </p:cNvSpPr>
          <p:nvPr>
            <p:ph type="ftr" sz="quarter" idx="3"/>
          </p:nvPr>
        </p:nvSpPr>
        <p:spPr>
          <a:xfrm>
            <a:off x="696000" y="6256800"/>
            <a:ext cx="8640000" cy="108000"/>
          </a:xfrm>
          <a:prstGeom prst="rect">
            <a:avLst/>
          </a:prstGeom>
        </p:spPr>
        <p:txBody>
          <a:bodyPr vert="horz" lIns="0" tIns="0" rIns="0" bIns="0" rtlCol="0" anchor="ctr"/>
          <a:lstStyle>
            <a:lvl1pPr algn="l">
              <a:defRPr sz="800">
                <a:solidFill>
                  <a:schemeClr val="tx1"/>
                </a:solidFill>
              </a:defRPr>
            </a:lvl1pPr>
          </a:lstStyle>
          <a:p>
            <a:r>
              <a:rPr lang="en-US" dirty="0"/>
              <a:t>Getinge Lancer LSS - Laboratory Steam Sterilizer</a:t>
            </a:r>
          </a:p>
        </p:txBody>
      </p:sp>
      <p:sp>
        <p:nvSpPr>
          <p:cNvPr id="6" name="Slide Number Placeholder 5">
            <a:extLst>
              <a:ext uri="{FF2B5EF4-FFF2-40B4-BE49-F238E27FC236}">
                <a16:creationId xmlns:a16="http://schemas.microsoft.com/office/drawing/2014/main" id="{3AE92548-6F34-4BEB-9EEC-237F04117089}"/>
              </a:ext>
            </a:extLst>
          </p:cNvPr>
          <p:cNvSpPr>
            <a:spLocks noGrp="1"/>
          </p:cNvSpPr>
          <p:nvPr>
            <p:ph type="sldNum" sz="quarter" idx="4"/>
          </p:nvPr>
        </p:nvSpPr>
        <p:spPr>
          <a:xfrm>
            <a:off x="696000" y="6559200"/>
            <a:ext cx="8640000" cy="108000"/>
          </a:xfrm>
          <a:prstGeom prst="rect">
            <a:avLst/>
          </a:prstGeom>
        </p:spPr>
        <p:txBody>
          <a:bodyPr vert="horz" lIns="0" tIns="0" rIns="0" bIns="0" rtlCol="0" anchor="ctr"/>
          <a:lstStyle>
            <a:lvl1pPr algn="l">
              <a:defRPr sz="800">
                <a:solidFill>
                  <a:schemeClr val="tx1"/>
                </a:solidFill>
              </a:defRPr>
            </a:lvl1pPr>
          </a:lstStyle>
          <a:p>
            <a:r>
              <a:rPr lang="en-US" dirty="0"/>
              <a:t>Page </a:t>
            </a:r>
            <a:fld id="{C2FE92B8-3297-49BF-866E-FDAA607BBC0B}" type="slidenum">
              <a:rPr lang="en-US" smtClean="0"/>
              <a:pPr/>
              <a:t>‹#›</a:t>
            </a:fld>
            <a:endParaRPr lang="en-US" dirty="0"/>
          </a:p>
        </p:txBody>
      </p:sp>
      <p:pic>
        <p:nvPicPr>
          <p:cNvPr id="9" name="Graphic 8">
            <a:extLst>
              <a:ext uri="{FF2B5EF4-FFF2-40B4-BE49-F238E27FC236}">
                <a16:creationId xmlns:a16="http://schemas.microsoft.com/office/drawing/2014/main" id="{500DC82A-268B-4885-A9AC-C6141D40A658}"/>
              </a:ext>
            </a:extLst>
          </p:cNvPr>
          <p:cNvPicPr>
            <a:picLocks noChangeAspect="1"/>
          </p:cNvPicPr>
          <p:nvPr userDrawn="1"/>
        </p:nvPicPr>
        <p:blipFill>
          <a:blip r:embed="rId33" cstate="hqprint">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9673500" y="6372000"/>
            <a:ext cx="1822500" cy="270000"/>
          </a:xfrm>
          <a:prstGeom prst="rect">
            <a:avLst/>
          </a:prstGeom>
        </p:spPr>
      </p:pic>
    </p:spTree>
    <p:extLst>
      <p:ext uri="{BB962C8B-B14F-4D97-AF65-F5344CB8AC3E}">
        <p14:creationId xmlns:p14="http://schemas.microsoft.com/office/powerpoint/2010/main" val="145451184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90" r:id="rId3"/>
    <p:sldLayoutId id="2147483651" r:id="rId4"/>
    <p:sldLayoutId id="2147483666" r:id="rId5"/>
    <p:sldLayoutId id="2147483650" r:id="rId6"/>
    <p:sldLayoutId id="2147483664" r:id="rId7"/>
    <p:sldLayoutId id="2147483663" r:id="rId8"/>
    <p:sldLayoutId id="2147483667" r:id="rId9"/>
    <p:sldLayoutId id="2147483668" r:id="rId10"/>
    <p:sldLayoutId id="2147483669" r:id="rId11"/>
    <p:sldLayoutId id="2147483670" r:id="rId12"/>
    <p:sldLayoutId id="2147483674" r:id="rId13"/>
    <p:sldLayoutId id="2147483675" r:id="rId14"/>
    <p:sldLayoutId id="2147483676" r:id="rId15"/>
    <p:sldLayoutId id="2147483677" r:id="rId16"/>
    <p:sldLayoutId id="2147483678" r:id="rId17"/>
    <p:sldLayoutId id="2147483679" r:id="rId18"/>
    <p:sldLayoutId id="2147483680" r:id="rId19"/>
    <p:sldLayoutId id="2147483671" r:id="rId20"/>
    <p:sldLayoutId id="2147483682" r:id="rId21"/>
    <p:sldLayoutId id="2147483685" r:id="rId22"/>
    <p:sldLayoutId id="2147483686" r:id="rId23"/>
    <p:sldLayoutId id="2147483672" r:id="rId24"/>
    <p:sldLayoutId id="2147483687" r:id="rId25"/>
    <p:sldLayoutId id="2147483673" r:id="rId26"/>
    <p:sldLayoutId id="2147483655" r:id="rId27"/>
    <p:sldLayoutId id="2147483688" r:id="rId28"/>
    <p:sldLayoutId id="2147483689" r:id="rId29"/>
    <p:sldLayoutId id="2147483691" r:id="rId30"/>
    <p:sldLayoutId id="2147483692" r:id="rId31"/>
  </p:sldLayoutIdLst>
  <p:hf hdr="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146050" indent="-146050" algn="l" defTabSz="914400" rtl="0" eaLnBrk="1" latinLnBrk="0" hangingPunct="1">
        <a:lnSpc>
          <a:spcPct val="110000"/>
        </a:lnSpc>
        <a:spcBef>
          <a:spcPts val="1200"/>
        </a:spcBef>
        <a:buFont typeface="Arial" panose="020B0604020202020204" pitchFamily="34" charset="0"/>
        <a:buChar char="•"/>
        <a:defRPr sz="1600" kern="1200">
          <a:solidFill>
            <a:schemeClr val="tx1"/>
          </a:solidFill>
          <a:latin typeface="+mn-lt"/>
          <a:ea typeface="+mn-ea"/>
          <a:cs typeface="+mn-cs"/>
        </a:defRPr>
      </a:lvl1pPr>
      <a:lvl2pPr marL="334963" indent="-180975" algn="l" defTabSz="914400" rtl="0" eaLnBrk="1" latinLnBrk="0" hangingPunct="1">
        <a:lnSpc>
          <a:spcPct val="110000"/>
        </a:lnSpc>
        <a:spcBef>
          <a:spcPts val="1200"/>
        </a:spcBef>
        <a:buFont typeface="Arial" panose="020B0604020202020204" pitchFamily="34" charset="0"/>
        <a:buChar char="‒"/>
        <a:defRPr sz="1400" kern="1200">
          <a:solidFill>
            <a:schemeClr val="tx1"/>
          </a:solidFill>
          <a:latin typeface="+mn-lt"/>
          <a:ea typeface="+mn-ea"/>
          <a:cs typeface="+mn-cs"/>
        </a:defRPr>
      </a:lvl2pPr>
      <a:lvl3pPr marL="498475" indent="-158750" algn="l" defTabSz="914400" rtl="0" eaLnBrk="1" latinLnBrk="0" hangingPunct="1">
        <a:lnSpc>
          <a:spcPct val="110000"/>
        </a:lnSpc>
        <a:spcBef>
          <a:spcPts val="1200"/>
        </a:spcBef>
        <a:buFont typeface="Arial" panose="020B0604020202020204" pitchFamily="34" charset="0"/>
        <a:buChar char="•"/>
        <a:defRPr sz="1200" kern="1200">
          <a:solidFill>
            <a:schemeClr val="tx1"/>
          </a:solidFill>
          <a:latin typeface="+mn-lt"/>
          <a:ea typeface="+mn-ea"/>
          <a:cs typeface="+mn-cs"/>
        </a:defRPr>
      </a:lvl3pPr>
      <a:lvl4pPr marL="498475" indent="-158750" algn="l" defTabSz="914400" rtl="0" eaLnBrk="1" latinLnBrk="0" hangingPunct="1">
        <a:lnSpc>
          <a:spcPct val="110000"/>
        </a:lnSpc>
        <a:spcBef>
          <a:spcPts val="1200"/>
        </a:spcBef>
        <a:buFont typeface="Arial" panose="020B0604020202020204" pitchFamily="34" charset="0"/>
        <a:buChar char="•"/>
        <a:defRPr sz="1200" kern="1200">
          <a:solidFill>
            <a:schemeClr val="tx1"/>
          </a:solidFill>
          <a:latin typeface="+mn-lt"/>
          <a:ea typeface="+mn-ea"/>
          <a:cs typeface="+mn-cs"/>
        </a:defRPr>
      </a:lvl4pPr>
      <a:lvl5pPr marL="498475" indent="-158750" algn="l" defTabSz="914400" rtl="0" eaLnBrk="1" latinLnBrk="0" hangingPunct="1">
        <a:lnSpc>
          <a:spcPct val="110000"/>
        </a:lnSpc>
        <a:spcBef>
          <a:spcPts val="12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pos="3840" userDrawn="1">
          <p15:clr>
            <a:srgbClr val="F26B43"/>
          </p15:clr>
        </p15:guide>
        <p15:guide id="3" pos="7242" userDrawn="1">
          <p15:clr>
            <a:srgbClr val="F26B43"/>
          </p15:clr>
        </p15:guide>
        <p15:guide id="4" orient="horz" pos="1117" userDrawn="1">
          <p15:clr>
            <a:srgbClr val="F26B43"/>
          </p15:clr>
        </p15:guide>
        <p15:guide id="5" orient="horz" pos="3793" userDrawn="1">
          <p15:clr>
            <a:srgbClr val="F26B43"/>
          </p15:clr>
        </p15:guide>
        <p15:guide id="6" orient="horz" pos="686" userDrawn="1">
          <p15:clr>
            <a:srgbClr val="F26B43"/>
          </p15:clr>
        </p15:guide>
        <p15:guide id="7" orient="horz" pos="38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indoor, home appliance, screenshot, wall&#10;&#10;Description automatically generated">
            <a:extLst>
              <a:ext uri="{FF2B5EF4-FFF2-40B4-BE49-F238E27FC236}">
                <a16:creationId xmlns:a16="http://schemas.microsoft.com/office/drawing/2014/main" id="{F7F40F22-6558-AD4D-4A24-F267EFA5356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041C21C9-C570-A6B5-6F49-6914C2C69CE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673500" y="6372000"/>
            <a:ext cx="1821600" cy="269867"/>
          </a:xfrm>
          <a:prstGeom prst="rect">
            <a:avLst/>
          </a:prstGeom>
        </p:spPr>
      </p:pic>
      <p:sp>
        <p:nvSpPr>
          <p:cNvPr id="11" name="TextBox 10">
            <a:extLst>
              <a:ext uri="{FF2B5EF4-FFF2-40B4-BE49-F238E27FC236}">
                <a16:creationId xmlns:a16="http://schemas.microsoft.com/office/drawing/2014/main" id="{4375D796-2E00-6E8E-CFF0-F965823D6C7A}"/>
              </a:ext>
            </a:extLst>
          </p:cNvPr>
          <p:cNvSpPr txBox="1"/>
          <p:nvPr/>
        </p:nvSpPr>
        <p:spPr>
          <a:xfrm>
            <a:off x="695325" y="682005"/>
            <a:ext cx="3116677" cy="553155"/>
          </a:xfrm>
          <a:prstGeom prst="rect">
            <a:avLst/>
          </a:prstGeom>
        </p:spPr>
        <p:txBody>
          <a:bodyPr vert="horz" lIns="0" tIns="0" rIns="0" bIns="0" rtlCol="0">
            <a:noAutofit/>
          </a:bodyPr>
          <a:lstStyle>
            <a:lvl1pPr indent="0">
              <a:lnSpc>
                <a:spcPct val="110000"/>
              </a:lnSpc>
              <a:spcBef>
                <a:spcPts val="1200"/>
              </a:spcBef>
              <a:buFont typeface="Arial" panose="020B0604020202020204" pitchFamily="34" charset="0"/>
              <a:buNone/>
            </a:lvl1pPr>
            <a:lvl2pPr marL="334963" indent="-180975">
              <a:lnSpc>
                <a:spcPct val="110000"/>
              </a:lnSpc>
              <a:spcBef>
                <a:spcPts val="1200"/>
              </a:spcBef>
              <a:buFont typeface="Arial" panose="020B0604020202020204" pitchFamily="34" charset="0"/>
              <a:buChar char="‒"/>
              <a:defRPr sz="1400"/>
            </a:lvl2pPr>
            <a:lvl3pPr marL="498475" indent="-158750">
              <a:lnSpc>
                <a:spcPct val="110000"/>
              </a:lnSpc>
              <a:spcBef>
                <a:spcPts val="1200"/>
              </a:spcBef>
              <a:buFont typeface="Arial" panose="020B0604020202020204" pitchFamily="34" charset="0"/>
              <a:buChar char="•"/>
              <a:defRPr sz="1200"/>
            </a:lvl3pPr>
            <a:lvl4pPr marL="498475" indent="-158750">
              <a:lnSpc>
                <a:spcPct val="110000"/>
              </a:lnSpc>
              <a:spcBef>
                <a:spcPts val="1200"/>
              </a:spcBef>
              <a:buFont typeface="Arial" panose="020B0604020202020204" pitchFamily="34" charset="0"/>
              <a:buChar char="•"/>
              <a:defRPr sz="1200"/>
            </a:lvl4pPr>
            <a:lvl5pPr marL="498475" indent="-158750">
              <a:lnSpc>
                <a:spcPct val="110000"/>
              </a:lnSpc>
              <a:spcBef>
                <a:spcPts val="1200"/>
              </a:spcBef>
              <a:buFont typeface="Arial" panose="020B0604020202020204" pitchFamily="34" charset="0"/>
              <a:buChar char="•"/>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DK" sz="1400" b="1" dirty="0">
                <a:solidFill>
                  <a:schemeClr val="bg1"/>
                </a:solidFill>
              </a:rPr>
              <a:t>Getinge Lancer LSS</a:t>
            </a:r>
            <a:br>
              <a:rPr lang="en-DK" sz="1400" dirty="0">
                <a:solidFill>
                  <a:schemeClr val="bg1"/>
                </a:solidFill>
              </a:rPr>
            </a:br>
            <a:r>
              <a:rPr lang="en-DK" sz="1400" dirty="0">
                <a:solidFill>
                  <a:schemeClr val="bg1"/>
                </a:solidFill>
              </a:rPr>
              <a:t>Laboratory Steam Sterilizer</a:t>
            </a:r>
          </a:p>
        </p:txBody>
      </p:sp>
      <p:sp>
        <p:nvSpPr>
          <p:cNvPr id="14" name="TextBox 13">
            <a:extLst>
              <a:ext uri="{FF2B5EF4-FFF2-40B4-BE49-F238E27FC236}">
                <a16:creationId xmlns:a16="http://schemas.microsoft.com/office/drawing/2014/main" id="{8264CB6F-B684-706A-6AE0-F834E6F496D7}"/>
              </a:ext>
            </a:extLst>
          </p:cNvPr>
          <p:cNvSpPr txBox="1"/>
          <p:nvPr/>
        </p:nvSpPr>
        <p:spPr>
          <a:xfrm>
            <a:off x="680577" y="2078680"/>
            <a:ext cx="4171641" cy="2080649"/>
          </a:xfrm>
          <a:prstGeom prst="rect">
            <a:avLst/>
          </a:prstGeom>
        </p:spPr>
        <p:txBody>
          <a:bodyPr vert="horz" lIns="0" tIns="0" rIns="0" bIns="0" rtlCol="0">
            <a:noAutofit/>
          </a:bodyPr>
          <a:lstStyle>
            <a:lvl1pPr indent="0">
              <a:lnSpc>
                <a:spcPct val="110000"/>
              </a:lnSpc>
              <a:spcBef>
                <a:spcPts val="1200"/>
              </a:spcBef>
              <a:buFont typeface="Arial" panose="020B0604020202020204" pitchFamily="34" charset="0"/>
              <a:buNone/>
            </a:lvl1pPr>
            <a:lvl2pPr marL="334963" indent="-180975">
              <a:lnSpc>
                <a:spcPct val="110000"/>
              </a:lnSpc>
              <a:spcBef>
                <a:spcPts val="1200"/>
              </a:spcBef>
              <a:buFont typeface="Arial" panose="020B0604020202020204" pitchFamily="34" charset="0"/>
              <a:buChar char="‒"/>
              <a:defRPr sz="1400"/>
            </a:lvl2pPr>
            <a:lvl3pPr marL="498475" indent="-158750">
              <a:lnSpc>
                <a:spcPct val="110000"/>
              </a:lnSpc>
              <a:spcBef>
                <a:spcPts val="1200"/>
              </a:spcBef>
              <a:buFont typeface="Arial" panose="020B0604020202020204" pitchFamily="34" charset="0"/>
              <a:buChar char="•"/>
              <a:defRPr sz="1200"/>
            </a:lvl3pPr>
            <a:lvl4pPr marL="498475" indent="-158750">
              <a:lnSpc>
                <a:spcPct val="110000"/>
              </a:lnSpc>
              <a:spcBef>
                <a:spcPts val="1200"/>
              </a:spcBef>
              <a:buFont typeface="Arial" panose="020B0604020202020204" pitchFamily="34" charset="0"/>
              <a:buChar char="•"/>
              <a:defRPr sz="1200"/>
            </a:lvl4pPr>
            <a:lvl5pPr marL="498475" indent="-158750">
              <a:lnSpc>
                <a:spcPct val="110000"/>
              </a:lnSpc>
              <a:spcBef>
                <a:spcPts val="1200"/>
              </a:spcBef>
              <a:buFont typeface="Arial" panose="020B0604020202020204" pitchFamily="34" charset="0"/>
              <a:buChar char="•"/>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pPr>
            <a:r>
              <a:rPr lang="en-DK" sz="3600" dirty="0">
                <a:solidFill>
                  <a:schemeClr val="bg1"/>
                </a:solidFill>
              </a:rPr>
              <a:t>Efficiency at </a:t>
            </a:r>
            <a:br>
              <a:rPr lang="en-AU" sz="3600" dirty="0">
                <a:solidFill>
                  <a:schemeClr val="bg1"/>
                </a:solidFill>
              </a:rPr>
            </a:br>
            <a:r>
              <a:rPr lang="en-DK" sz="3600" dirty="0">
                <a:solidFill>
                  <a:schemeClr val="bg1"/>
                </a:solidFill>
              </a:rPr>
              <a:t>your fingertips</a:t>
            </a:r>
          </a:p>
        </p:txBody>
      </p:sp>
    </p:spTree>
    <p:extLst>
      <p:ext uri="{BB962C8B-B14F-4D97-AF65-F5344CB8AC3E}">
        <p14:creationId xmlns:p14="http://schemas.microsoft.com/office/powerpoint/2010/main" val="1996548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43096C-7E95-034E-7862-4BE160370FD0}"/>
              </a:ext>
            </a:extLst>
          </p:cNvPr>
          <p:cNvSpPr>
            <a:spLocks noGrp="1"/>
          </p:cNvSpPr>
          <p:nvPr>
            <p:ph sz="quarter" idx="19"/>
          </p:nvPr>
        </p:nvSpPr>
        <p:spPr>
          <a:xfrm>
            <a:off x="695325" y="1918012"/>
            <a:ext cx="4518513" cy="4189266"/>
          </a:xfrm>
        </p:spPr>
        <p:txBody>
          <a:bodyPr/>
          <a:lstStyle/>
          <a:p>
            <a:pPr marL="0" indent="0">
              <a:buNone/>
            </a:pPr>
            <a:r>
              <a:rPr lang="en-US" sz="1550" dirty="0"/>
              <a:t>+ </a:t>
            </a:r>
            <a:r>
              <a:rPr lang="en-AU" sz="1550" b="1" dirty="0"/>
              <a:t>Robust construction </a:t>
            </a:r>
            <a:r>
              <a:rPr lang="en-AU" sz="1550" dirty="0"/>
              <a:t>to withstand your laboratory conditions</a:t>
            </a:r>
            <a:endParaRPr lang="en-US" sz="1550" dirty="0"/>
          </a:p>
          <a:p>
            <a:pPr marL="0" indent="0">
              <a:buNone/>
            </a:pPr>
            <a:r>
              <a:rPr lang="en-US" sz="1550" dirty="0"/>
              <a:t>+ </a:t>
            </a:r>
            <a:r>
              <a:rPr lang="en-AU" sz="1550" b="1" dirty="0"/>
              <a:t>Pre-programmed and customisable sterilization cycles </a:t>
            </a:r>
            <a:r>
              <a:rPr lang="en-AU" sz="1550" dirty="0"/>
              <a:t>- gives process flexibility to meet most load types typical for lab applications.</a:t>
            </a:r>
          </a:p>
          <a:p>
            <a:pPr marL="0" indent="0">
              <a:buNone/>
            </a:pPr>
            <a:r>
              <a:rPr lang="en-US" sz="1550" dirty="0"/>
              <a:t>+ </a:t>
            </a:r>
            <a:r>
              <a:rPr lang="en-US" sz="1550" b="1" dirty="0"/>
              <a:t>Process monitoring and batch reports </a:t>
            </a:r>
            <a:r>
              <a:rPr lang="en-US" sz="1550" dirty="0"/>
              <a:t>to document results</a:t>
            </a:r>
          </a:p>
          <a:p>
            <a:pPr marL="0" indent="0">
              <a:buNone/>
            </a:pPr>
            <a:r>
              <a:rPr lang="en-US" sz="1550" dirty="0"/>
              <a:t>+ </a:t>
            </a:r>
            <a:r>
              <a:rPr lang="en-US" sz="1550" b="1" dirty="0"/>
              <a:t>Intuitive HMI </a:t>
            </a:r>
            <a:r>
              <a:rPr lang="en-US" sz="1550" dirty="0"/>
              <a:t>for easy operation and reduced human error</a:t>
            </a:r>
          </a:p>
          <a:p>
            <a:pPr marL="0" indent="0">
              <a:buNone/>
            </a:pPr>
            <a:r>
              <a:rPr lang="en-US" sz="1550" dirty="0"/>
              <a:t>+ </a:t>
            </a:r>
            <a:r>
              <a:rPr lang="en-US" sz="1550" b="1" dirty="0"/>
              <a:t>Connectivity</a:t>
            </a:r>
            <a:r>
              <a:rPr lang="en-US" sz="1550" dirty="0"/>
              <a:t> to Getinge Online to monitor </a:t>
            </a:r>
            <a:br>
              <a:rPr lang="en-US" sz="1550" dirty="0"/>
            </a:br>
            <a:r>
              <a:rPr lang="en-US" sz="1550" dirty="0"/>
              <a:t>your equipment remotely</a:t>
            </a:r>
          </a:p>
          <a:p>
            <a:pPr marL="0" indent="0">
              <a:buNone/>
            </a:pPr>
            <a:r>
              <a:rPr lang="en-US" sz="1550" dirty="0"/>
              <a:t>+ </a:t>
            </a:r>
            <a:r>
              <a:rPr lang="en-US" sz="1550" b="1" dirty="0"/>
              <a:t>Cost-effective solution </a:t>
            </a:r>
            <a:r>
              <a:rPr lang="en-US" sz="1550" dirty="0"/>
              <a:t>– fulfill laboratory requirements within your budget</a:t>
            </a:r>
          </a:p>
        </p:txBody>
      </p:sp>
      <p:sp>
        <p:nvSpPr>
          <p:cNvPr id="3" name="Title 2">
            <a:extLst>
              <a:ext uri="{FF2B5EF4-FFF2-40B4-BE49-F238E27FC236}">
                <a16:creationId xmlns:a16="http://schemas.microsoft.com/office/drawing/2014/main" id="{DAE81592-6CAD-0C47-A88F-CF7226E7C16D}"/>
              </a:ext>
            </a:extLst>
          </p:cNvPr>
          <p:cNvSpPr>
            <a:spLocks noGrp="1"/>
          </p:cNvSpPr>
          <p:nvPr>
            <p:ph type="title"/>
          </p:nvPr>
        </p:nvSpPr>
        <p:spPr/>
        <p:txBody>
          <a:bodyPr/>
          <a:lstStyle/>
          <a:p>
            <a:r>
              <a:rPr lang="en-DK" dirty="0"/>
              <a:t>Upgrade your lab</a:t>
            </a:r>
          </a:p>
        </p:txBody>
      </p:sp>
      <p:sp>
        <p:nvSpPr>
          <p:cNvPr id="4" name="Text Placeholder 3">
            <a:extLst>
              <a:ext uri="{FF2B5EF4-FFF2-40B4-BE49-F238E27FC236}">
                <a16:creationId xmlns:a16="http://schemas.microsoft.com/office/drawing/2014/main" id="{88C1927F-5541-47FF-C14A-AC76A718821B}"/>
              </a:ext>
            </a:extLst>
          </p:cNvPr>
          <p:cNvSpPr>
            <a:spLocks noGrp="1"/>
          </p:cNvSpPr>
          <p:nvPr>
            <p:ph type="body" sz="quarter" idx="14"/>
          </p:nvPr>
        </p:nvSpPr>
        <p:spPr>
          <a:xfrm>
            <a:off x="695325" y="1091691"/>
            <a:ext cx="5220000" cy="374399"/>
          </a:xfrm>
        </p:spPr>
        <p:txBody>
          <a:bodyPr/>
          <a:lstStyle/>
          <a:p>
            <a:r>
              <a:rPr lang="en-US" dirty="0">
                <a:solidFill>
                  <a:srgbClr val="31B7BC"/>
                </a:solidFill>
              </a:rPr>
              <a:t>Increase your efficiency</a:t>
            </a:r>
          </a:p>
        </p:txBody>
      </p:sp>
      <p:pic>
        <p:nvPicPr>
          <p:cNvPr id="11" name="Picture Placeholder 10" descr="A picture containing indoor, home appliance, wall, screenshot&#10;&#10;Description automatically generated">
            <a:extLst>
              <a:ext uri="{FF2B5EF4-FFF2-40B4-BE49-F238E27FC236}">
                <a16:creationId xmlns:a16="http://schemas.microsoft.com/office/drawing/2014/main" id="{00F1C7D0-6EE7-A238-ED4A-5DD47C4E1782}"/>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32030" t="1047" r="15890" b="1271"/>
          <a:stretch/>
        </p:blipFill>
        <p:spPr>
          <a:xfrm>
            <a:off x="6274712" y="657850"/>
            <a:ext cx="5221288" cy="5508000"/>
          </a:xfrm>
          <a:prstGeom prst="rect">
            <a:avLst/>
          </a:prstGeom>
        </p:spPr>
      </p:pic>
      <p:sp>
        <p:nvSpPr>
          <p:cNvPr id="5" name="Espace réservé du numéro de diapositive 4">
            <a:extLst>
              <a:ext uri="{FF2B5EF4-FFF2-40B4-BE49-F238E27FC236}">
                <a16:creationId xmlns:a16="http://schemas.microsoft.com/office/drawing/2014/main" id="{2AF81C78-C614-0462-E250-7131B4D85A58}"/>
              </a:ext>
            </a:extLst>
          </p:cNvPr>
          <p:cNvSpPr>
            <a:spLocks noGrp="1"/>
          </p:cNvSpPr>
          <p:nvPr>
            <p:ph type="sldNum" sz="quarter" idx="18"/>
          </p:nvPr>
        </p:nvSpPr>
        <p:spPr/>
        <p:txBody>
          <a:bodyPr/>
          <a:lstStyle/>
          <a:p>
            <a:r>
              <a:rPr lang="en-US"/>
              <a:t>Page </a:t>
            </a:r>
            <a:fld id="{C2FE92B8-3297-49BF-866E-FDAA607BBC0B}" type="slidenum">
              <a:rPr lang="en-US" smtClean="0"/>
              <a:pPr/>
              <a:t>10</a:t>
            </a:fld>
            <a:endParaRPr lang="en-US" dirty="0"/>
          </a:p>
        </p:txBody>
      </p:sp>
      <p:sp>
        <p:nvSpPr>
          <p:cNvPr id="6" name="Espace réservé du pied de page 5">
            <a:extLst>
              <a:ext uri="{FF2B5EF4-FFF2-40B4-BE49-F238E27FC236}">
                <a16:creationId xmlns:a16="http://schemas.microsoft.com/office/drawing/2014/main" id="{9BF98C1A-79A2-A267-D98E-AE96170BD4FF}"/>
              </a:ext>
            </a:extLst>
          </p:cNvPr>
          <p:cNvSpPr>
            <a:spLocks noGrp="1"/>
          </p:cNvSpPr>
          <p:nvPr>
            <p:ph type="ftr" sz="quarter" idx="17"/>
          </p:nvPr>
        </p:nvSpPr>
        <p:spPr/>
        <p:txBody>
          <a:bodyPr/>
          <a:lstStyle/>
          <a:p>
            <a:r>
              <a:rPr lang="en-US" dirty="0"/>
              <a:t>Getinge Lancer LSS - Laboratory Steam Sterilizer</a:t>
            </a:r>
          </a:p>
        </p:txBody>
      </p:sp>
      <p:sp>
        <p:nvSpPr>
          <p:cNvPr id="7" name="Espace réservé de la date 6">
            <a:extLst>
              <a:ext uri="{FF2B5EF4-FFF2-40B4-BE49-F238E27FC236}">
                <a16:creationId xmlns:a16="http://schemas.microsoft.com/office/drawing/2014/main" id="{8CFC0A93-7DCD-A315-C93C-05A85A4295DD}"/>
              </a:ext>
            </a:extLst>
          </p:cNvPr>
          <p:cNvSpPr>
            <a:spLocks noGrp="1"/>
          </p:cNvSpPr>
          <p:nvPr>
            <p:ph type="dt" sz="half" idx="16"/>
          </p:nvPr>
        </p:nvSpPr>
        <p:spPr/>
        <p:txBody>
          <a:bodyPr/>
          <a:lstStyle/>
          <a:p>
            <a:fld id="{03CF3B1C-6636-43CE-A5EF-C1E50FEEA7E1}" type="datetime4">
              <a:rPr lang="en-US" smtClean="0"/>
              <a:t>November 19, 2024</a:t>
            </a:fld>
            <a:endParaRPr lang="en-US" dirty="0"/>
          </a:p>
        </p:txBody>
      </p:sp>
    </p:spTree>
    <p:extLst>
      <p:ext uri="{BB962C8B-B14F-4D97-AF65-F5344CB8AC3E}">
        <p14:creationId xmlns:p14="http://schemas.microsoft.com/office/powerpoint/2010/main" val="3829520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54CB8EE2-C0CA-115C-3BD9-8B45303B3598}"/>
              </a:ext>
            </a:extLst>
          </p:cNvPr>
          <p:cNvSpPr>
            <a:spLocks noGrp="1"/>
          </p:cNvSpPr>
          <p:nvPr>
            <p:ph type="body" sz="quarter" idx="17"/>
          </p:nvPr>
        </p:nvSpPr>
        <p:spPr/>
        <p:txBody>
          <a:bodyPr/>
          <a:lstStyle/>
          <a:p>
            <a:r>
              <a:rPr lang="en-GB" dirty="0"/>
              <a:t>ANZ_LS_V1_011_0724 | EXP 08/24</a:t>
            </a:r>
          </a:p>
        </p:txBody>
      </p:sp>
      <p:sp>
        <p:nvSpPr>
          <p:cNvPr id="3" name="Slide Number Placeholder 2">
            <a:extLst>
              <a:ext uri="{FF2B5EF4-FFF2-40B4-BE49-F238E27FC236}">
                <a16:creationId xmlns:a16="http://schemas.microsoft.com/office/drawing/2014/main" id="{4298DC2B-9DDB-921D-A3A4-C7A18BFB60D1}"/>
              </a:ext>
            </a:extLst>
          </p:cNvPr>
          <p:cNvSpPr>
            <a:spLocks noGrp="1"/>
          </p:cNvSpPr>
          <p:nvPr>
            <p:ph type="sldNum" sz="quarter" idx="20"/>
          </p:nvPr>
        </p:nvSpPr>
        <p:spPr>
          <a:xfrm>
            <a:off x="696000" y="6750000"/>
            <a:ext cx="8640000" cy="108000"/>
          </a:xfrm>
        </p:spPr>
        <p:txBody>
          <a:bodyPr/>
          <a:lstStyle/>
          <a:p>
            <a:r>
              <a:rPr lang="en-GB"/>
              <a:t>Page </a:t>
            </a:r>
            <a:fld id="{C2FE92B8-3297-49BF-866E-FDAA607BBC0B}" type="slidenum">
              <a:rPr lang="en-GB" smtClean="0"/>
              <a:pPr/>
              <a:t>11</a:t>
            </a:fld>
            <a:endParaRPr lang="en-GB" dirty="0"/>
          </a:p>
        </p:txBody>
      </p:sp>
    </p:spTree>
    <p:extLst>
      <p:ext uri="{BB962C8B-B14F-4D97-AF65-F5344CB8AC3E}">
        <p14:creationId xmlns:p14="http://schemas.microsoft.com/office/powerpoint/2010/main" val="322111084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9C2B7D-BEC9-4E9C-B92D-18F787838AB5}"/>
              </a:ext>
            </a:extLst>
          </p:cNvPr>
          <p:cNvSpPr>
            <a:spLocks noGrp="1"/>
          </p:cNvSpPr>
          <p:nvPr>
            <p:ph type="sldNum" sz="quarter" idx="20"/>
          </p:nvPr>
        </p:nvSpPr>
        <p:spPr/>
        <p:txBody>
          <a:bodyPr/>
          <a:lstStyle/>
          <a:p>
            <a:r>
              <a:rPr lang="en-US">
                <a:solidFill>
                  <a:schemeClr val="bg1">
                    <a:alpha val="0"/>
                  </a:schemeClr>
                </a:solidFill>
              </a:rPr>
              <a:t>Page </a:t>
            </a:r>
            <a:fld id="{C2FE92B8-3297-49BF-866E-FDAA607BBC0B}" type="slidenum">
              <a:rPr lang="en-US" smtClean="0">
                <a:solidFill>
                  <a:schemeClr val="bg1">
                    <a:alpha val="0"/>
                  </a:schemeClr>
                </a:solidFill>
              </a:rPr>
              <a:pPr/>
              <a:t>12</a:t>
            </a:fld>
            <a:endParaRPr lang="en-US" dirty="0">
              <a:solidFill>
                <a:schemeClr val="bg1">
                  <a:alpha val="0"/>
                </a:schemeClr>
              </a:solidFill>
            </a:endParaRPr>
          </a:p>
        </p:txBody>
      </p:sp>
      <p:sp>
        <p:nvSpPr>
          <p:cNvPr id="5" name="Espace réservé du pied de page 4">
            <a:extLst>
              <a:ext uri="{FF2B5EF4-FFF2-40B4-BE49-F238E27FC236}">
                <a16:creationId xmlns:a16="http://schemas.microsoft.com/office/drawing/2014/main" id="{CD9F185F-64C9-3AFA-F8A1-FFE6BEC91142}"/>
              </a:ext>
            </a:extLst>
          </p:cNvPr>
          <p:cNvSpPr>
            <a:spLocks noGrp="1"/>
          </p:cNvSpPr>
          <p:nvPr>
            <p:ph type="ftr" sz="quarter" idx="19"/>
          </p:nvPr>
        </p:nvSpPr>
        <p:spPr/>
        <p:txBody>
          <a:bodyPr/>
          <a:lstStyle/>
          <a:p>
            <a:r>
              <a:rPr lang="en-US" dirty="0"/>
              <a:t>Getinge Lancer LSS - Laboratory Steam Sterilizer</a:t>
            </a:r>
          </a:p>
        </p:txBody>
      </p:sp>
    </p:spTree>
    <p:extLst>
      <p:ext uri="{BB962C8B-B14F-4D97-AF65-F5344CB8AC3E}">
        <p14:creationId xmlns:p14="http://schemas.microsoft.com/office/powerpoint/2010/main" val="232591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75A68C-220E-A8EA-CF2C-5B1E8ACD23AD}"/>
              </a:ext>
            </a:extLst>
          </p:cNvPr>
          <p:cNvSpPr>
            <a:spLocks noGrp="1"/>
          </p:cNvSpPr>
          <p:nvPr>
            <p:ph sz="quarter" idx="18"/>
          </p:nvPr>
        </p:nvSpPr>
        <p:spPr>
          <a:xfrm>
            <a:off x="695324" y="2363318"/>
            <a:ext cx="3322761" cy="2131363"/>
          </a:xfrm>
        </p:spPr>
        <p:txBody>
          <a:bodyPr/>
          <a:lstStyle/>
          <a:p>
            <a:pPr marL="0" indent="0">
              <a:buNone/>
            </a:pPr>
            <a:r>
              <a:rPr lang="en-GB" sz="1800" dirty="0"/>
              <a:t>Designed to withstand laboratory environments, the new Lancer LSS sterilizer combines engineering and construction with an intuitive interface.</a:t>
            </a:r>
            <a:endParaRPr lang="en-DK" sz="1800" dirty="0"/>
          </a:p>
        </p:txBody>
      </p:sp>
      <p:sp>
        <p:nvSpPr>
          <p:cNvPr id="3" name="Title 2">
            <a:extLst>
              <a:ext uri="{FF2B5EF4-FFF2-40B4-BE49-F238E27FC236}">
                <a16:creationId xmlns:a16="http://schemas.microsoft.com/office/drawing/2014/main" id="{DD04601E-4A63-F243-0BDC-96C8C2FCEC97}"/>
              </a:ext>
            </a:extLst>
          </p:cNvPr>
          <p:cNvSpPr>
            <a:spLocks noGrp="1"/>
          </p:cNvSpPr>
          <p:nvPr>
            <p:ph type="title"/>
          </p:nvPr>
        </p:nvSpPr>
        <p:spPr/>
        <p:txBody>
          <a:bodyPr/>
          <a:lstStyle/>
          <a:p>
            <a:r>
              <a:rPr lang="en-DK" dirty="0"/>
              <a:t>Upgrade your lab</a:t>
            </a:r>
          </a:p>
        </p:txBody>
      </p:sp>
      <p:sp>
        <p:nvSpPr>
          <p:cNvPr id="4" name="Text Placeholder 3">
            <a:extLst>
              <a:ext uri="{FF2B5EF4-FFF2-40B4-BE49-F238E27FC236}">
                <a16:creationId xmlns:a16="http://schemas.microsoft.com/office/drawing/2014/main" id="{F59F27E5-27A5-4E94-A3B5-02566B3CAA04}"/>
              </a:ext>
            </a:extLst>
          </p:cNvPr>
          <p:cNvSpPr>
            <a:spLocks noGrp="1"/>
          </p:cNvSpPr>
          <p:nvPr>
            <p:ph type="body" sz="quarter" idx="14"/>
          </p:nvPr>
        </p:nvSpPr>
        <p:spPr>
          <a:xfrm>
            <a:off x="695325" y="1091691"/>
            <a:ext cx="5911952" cy="383148"/>
          </a:xfrm>
        </p:spPr>
        <p:txBody>
          <a:bodyPr/>
          <a:lstStyle/>
          <a:p>
            <a:r>
              <a:rPr lang="en-DK" dirty="0">
                <a:solidFill>
                  <a:srgbClr val="31B7BC"/>
                </a:solidFill>
              </a:rPr>
              <a:t>With intuitive controls</a:t>
            </a:r>
          </a:p>
        </p:txBody>
      </p:sp>
      <p:pic>
        <p:nvPicPr>
          <p:cNvPr id="5" name="lancer-lss-sterilizer-animation-en">
            <a:hlinkClick r:id="" action="ppaction://media"/>
            <a:extLst>
              <a:ext uri="{FF2B5EF4-FFF2-40B4-BE49-F238E27FC236}">
                <a16:creationId xmlns:a16="http://schemas.microsoft.com/office/drawing/2014/main" id="{DEA71D36-E4ED-4975-7519-D3EDD0FCDCD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81601" y="1773238"/>
            <a:ext cx="7010399" cy="3943349"/>
          </a:xfrm>
          <a:prstGeom prst="rect">
            <a:avLst/>
          </a:prstGeom>
        </p:spPr>
      </p:pic>
      <p:sp>
        <p:nvSpPr>
          <p:cNvPr id="6" name="Espace réservé du numéro de diapositive 5">
            <a:extLst>
              <a:ext uri="{FF2B5EF4-FFF2-40B4-BE49-F238E27FC236}">
                <a16:creationId xmlns:a16="http://schemas.microsoft.com/office/drawing/2014/main" id="{8C483BC5-60BC-DC99-20A8-9A865224E217}"/>
              </a:ext>
            </a:extLst>
          </p:cNvPr>
          <p:cNvSpPr>
            <a:spLocks noGrp="1"/>
          </p:cNvSpPr>
          <p:nvPr>
            <p:ph type="sldNum" sz="quarter" idx="17"/>
          </p:nvPr>
        </p:nvSpPr>
        <p:spPr/>
        <p:txBody>
          <a:bodyPr/>
          <a:lstStyle/>
          <a:p>
            <a:r>
              <a:rPr lang="en-US"/>
              <a:t>Page </a:t>
            </a:r>
            <a:fld id="{C2FE92B8-3297-49BF-866E-FDAA607BBC0B}" type="slidenum">
              <a:rPr lang="en-US" smtClean="0"/>
              <a:pPr/>
              <a:t>2</a:t>
            </a:fld>
            <a:endParaRPr lang="en-US" dirty="0"/>
          </a:p>
        </p:txBody>
      </p:sp>
      <p:sp>
        <p:nvSpPr>
          <p:cNvPr id="7" name="Espace réservé du pied de page 6">
            <a:extLst>
              <a:ext uri="{FF2B5EF4-FFF2-40B4-BE49-F238E27FC236}">
                <a16:creationId xmlns:a16="http://schemas.microsoft.com/office/drawing/2014/main" id="{C76FAAEE-4932-BC62-A98D-227BA1CD4A99}"/>
              </a:ext>
            </a:extLst>
          </p:cNvPr>
          <p:cNvSpPr>
            <a:spLocks noGrp="1"/>
          </p:cNvSpPr>
          <p:nvPr>
            <p:ph type="ftr" sz="quarter" idx="16"/>
          </p:nvPr>
        </p:nvSpPr>
        <p:spPr/>
        <p:txBody>
          <a:bodyPr/>
          <a:lstStyle/>
          <a:p>
            <a:r>
              <a:rPr lang="en-US" dirty="0"/>
              <a:t>Getinge Lancer LSS - Laboratory Steam Sterilizer</a:t>
            </a:r>
          </a:p>
        </p:txBody>
      </p:sp>
      <p:sp>
        <p:nvSpPr>
          <p:cNvPr id="9" name="Espace réservé de la date 8">
            <a:extLst>
              <a:ext uri="{FF2B5EF4-FFF2-40B4-BE49-F238E27FC236}">
                <a16:creationId xmlns:a16="http://schemas.microsoft.com/office/drawing/2014/main" id="{6D50997A-324A-CD05-9CDB-16E56355F567}"/>
              </a:ext>
            </a:extLst>
          </p:cNvPr>
          <p:cNvSpPr>
            <a:spLocks noGrp="1"/>
          </p:cNvSpPr>
          <p:nvPr>
            <p:ph type="dt" sz="half" idx="15"/>
          </p:nvPr>
        </p:nvSpPr>
        <p:spPr/>
        <p:txBody>
          <a:bodyPr/>
          <a:lstStyle/>
          <a:p>
            <a:fld id="{5C9B35E0-9A48-462F-B8B1-867E160B8FA7}" type="datetime4">
              <a:rPr lang="en-US" smtClean="0"/>
              <a:t>November 19, 2024</a:t>
            </a:fld>
            <a:endParaRPr lang="en-US" dirty="0"/>
          </a:p>
        </p:txBody>
      </p:sp>
    </p:spTree>
    <p:extLst>
      <p:ext uri="{BB962C8B-B14F-4D97-AF65-F5344CB8AC3E}">
        <p14:creationId xmlns:p14="http://schemas.microsoft.com/office/powerpoint/2010/main" val="139132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3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laboratory equipment, chemistry, indoor, medical equipment&#10;&#10;Description automatically generated">
            <a:extLst>
              <a:ext uri="{FF2B5EF4-FFF2-40B4-BE49-F238E27FC236}">
                <a16:creationId xmlns:a16="http://schemas.microsoft.com/office/drawing/2014/main" id="{11CC7E8C-DF04-7DE1-8803-448EA43A1667}"/>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45576" r="3198"/>
          <a:stretch/>
        </p:blipFill>
        <p:spPr>
          <a:xfrm>
            <a:off x="8050213" y="0"/>
            <a:ext cx="5250364" cy="5770800"/>
          </a:xfrm>
        </p:spPr>
      </p:pic>
      <p:sp>
        <p:nvSpPr>
          <p:cNvPr id="3" name="Title 2">
            <a:extLst>
              <a:ext uri="{FF2B5EF4-FFF2-40B4-BE49-F238E27FC236}">
                <a16:creationId xmlns:a16="http://schemas.microsoft.com/office/drawing/2014/main" id="{337458B8-D154-5D1A-DEFF-44666E736110}"/>
              </a:ext>
            </a:extLst>
          </p:cNvPr>
          <p:cNvSpPr>
            <a:spLocks noGrp="1"/>
          </p:cNvSpPr>
          <p:nvPr>
            <p:ph type="title"/>
          </p:nvPr>
        </p:nvSpPr>
        <p:spPr/>
        <p:txBody>
          <a:bodyPr/>
          <a:lstStyle/>
          <a:p>
            <a:r>
              <a:rPr lang="en-DK" dirty="0"/>
              <a:t>Repeatable results</a:t>
            </a:r>
          </a:p>
        </p:txBody>
      </p:sp>
      <p:sp>
        <p:nvSpPr>
          <p:cNvPr id="4" name="Text Placeholder 3">
            <a:extLst>
              <a:ext uri="{FF2B5EF4-FFF2-40B4-BE49-F238E27FC236}">
                <a16:creationId xmlns:a16="http://schemas.microsoft.com/office/drawing/2014/main" id="{3A823FDE-6F34-4126-D210-82462A787FEB}"/>
              </a:ext>
            </a:extLst>
          </p:cNvPr>
          <p:cNvSpPr>
            <a:spLocks noGrp="1"/>
          </p:cNvSpPr>
          <p:nvPr>
            <p:ph type="body" sz="quarter" idx="14"/>
          </p:nvPr>
        </p:nvSpPr>
        <p:spPr>
          <a:xfrm>
            <a:off x="695324" y="1091690"/>
            <a:ext cx="5830167" cy="964349"/>
          </a:xfrm>
        </p:spPr>
        <p:txBody>
          <a:bodyPr/>
          <a:lstStyle/>
          <a:p>
            <a:r>
              <a:rPr lang="en-AU" dirty="0">
                <a:solidFill>
                  <a:srgbClr val="31B7BC"/>
                </a:solidFill>
              </a:rPr>
              <a:t>At your lab or research facility</a:t>
            </a:r>
            <a:endParaRPr lang="en-DK" dirty="0">
              <a:solidFill>
                <a:srgbClr val="31B7BC"/>
              </a:solidFill>
            </a:endParaRPr>
          </a:p>
        </p:txBody>
      </p:sp>
      <p:sp>
        <p:nvSpPr>
          <p:cNvPr id="20" name="TextBox 19">
            <a:extLst>
              <a:ext uri="{FF2B5EF4-FFF2-40B4-BE49-F238E27FC236}">
                <a16:creationId xmlns:a16="http://schemas.microsoft.com/office/drawing/2014/main" id="{FCE98E06-787B-AC15-FACA-9D4E179DFFBC}"/>
              </a:ext>
            </a:extLst>
          </p:cNvPr>
          <p:cNvSpPr txBox="1"/>
          <p:nvPr/>
        </p:nvSpPr>
        <p:spPr>
          <a:xfrm>
            <a:off x="695324" y="4375595"/>
            <a:ext cx="1342022" cy="249812"/>
          </a:xfrm>
          <a:prstGeom prst="rect">
            <a:avLst/>
          </a:prstGeom>
          <a:noFill/>
        </p:spPr>
        <p:txBody>
          <a:bodyPr wrap="square" lIns="0" tIns="0" rIns="0" bIns="0" rtlCol="0">
            <a:spAutoFit/>
          </a:bodyPr>
          <a:lstStyle/>
          <a:p>
            <a:pPr algn="ctr">
              <a:lnSpc>
                <a:spcPct val="110000"/>
              </a:lnSpc>
              <a:spcBef>
                <a:spcPts val="1200"/>
              </a:spcBef>
            </a:pPr>
            <a:r>
              <a:rPr lang="en-GB" sz="1600" dirty="0"/>
              <a:t>Sterilization</a:t>
            </a:r>
            <a:endParaRPr lang="en-DK" sz="1600" dirty="0"/>
          </a:p>
        </p:txBody>
      </p:sp>
      <p:sp>
        <p:nvSpPr>
          <p:cNvPr id="21" name="TextBox 20">
            <a:extLst>
              <a:ext uri="{FF2B5EF4-FFF2-40B4-BE49-F238E27FC236}">
                <a16:creationId xmlns:a16="http://schemas.microsoft.com/office/drawing/2014/main" id="{4896AE82-2F17-B8B7-F2D3-A004666F6DAE}"/>
              </a:ext>
            </a:extLst>
          </p:cNvPr>
          <p:cNvSpPr txBox="1"/>
          <p:nvPr/>
        </p:nvSpPr>
        <p:spPr>
          <a:xfrm>
            <a:off x="2233275" y="4375595"/>
            <a:ext cx="1342022"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Continuous monitoring and validation</a:t>
            </a:r>
          </a:p>
        </p:txBody>
      </p:sp>
      <p:sp>
        <p:nvSpPr>
          <p:cNvPr id="22" name="TextBox 21">
            <a:extLst>
              <a:ext uri="{FF2B5EF4-FFF2-40B4-BE49-F238E27FC236}">
                <a16:creationId xmlns:a16="http://schemas.microsoft.com/office/drawing/2014/main" id="{4DC62706-FE0A-1886-BC03-5BBE91ABD300}"/>
              </a:ext>
            </a:extLst>
          </p:cNvPr>
          <p:cNvSpPr txBox="1"/>
          <p:nvPr/>
        </p:nvSpPr>
        <p:spPr>
          <a:xfrm>
            <a:off x="3742837" y="4396917"/>
            <a:ext cx="1398799"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Documentation according to your needs</a:t>
            </a:r>
          </a:p>
        </p:txBody>
      </p:sp>
      <p:sp>
        <p:nvSpPr>
          <p:cNvPr id="23" name="TextBox 22">
            <a:extLst>
              <a:ext uri="{FF2B5EF4-FFF2-40B4-BE49-F238E27FC236}">
                <a16:creationId xmlns:a16="http://schemas.microsoft.com/office/drawing/2014/main" id="{3A63FFD2-F5CE-0379-3C28-BDC4C6517A01}"/>
              </a:ext>
            </a:extLst>
          </p:cNvPr>
          <p:cNvSpPr txBox="1"/>
          <p:nvPr/>
        </p:nvSpPr>
        <p:spPr>
          <a:xfrm>
            <a:off x="5309177" y="4375595"/>
            <a:ext cx="1342022"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Adjustable cycle parameters </a:t>
            </a:r>
          </a:p>
        </p:txBody>
      </p:sp>
      <p:sp>
        <p:nvSpPr>
          <p:cNvPr id="24" name="TextBox 23">
            <a:extLst>
              <a:ext uri="{FF2B5EF4-FFF2-40B4-BE49-F238E27FC236}">
                <a16:creationId xmlns:a16="http://schemas.microsoft.com/office/drawing/2014/main" id="{5FF85BCD-BBA6-C5E7-F36B-75F63D53D4FA}"/>
              </a:ext>
            </a:extLst>
          </p:cNvPr>
          <p:cNvSpPr txBox="1"/>
          <p:nvPr/>
        </p:nvSpPr>
        <p:spPr>
          <a:xfrm>
            <a:off x="6847128" y="4375595"/>
            <a:ext cx="1342022"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Printable batch reports</a:t>
            </a:r>
            <a:endParaRPr lang="en-DK" sz="1600" dirty="0"/>
          </a:p>
        </p:txBody>
      </p:sp>
      <p:pic>
        <p:nvPicPr>
          <p:cNvPr id="14" name="Picture 13" descr="A picture containing circle, clock, symbol&#10;&#10;Description automatically generated">
            <a:extLst>
              <a:ext uri="{FF2B5EF4-FFF2-40B4-BE49-F238E27FC236}">
                <a16:creationId xmlns:a16="http://schemas.microsoft.com/office/drawing/2014/main" id="{302EB960-8E98-623B-380B-D870B6983C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335" y="2936343"/>
            <a:ext cx="1080000" cy="1080000"/>
          </a:xfrm>
          <a:prstGeom prst="rect">
            <a:avLst/>
          </a:prstGeom>
        </p:spPr>
      </p:pic>
      <p:pic>
        <p:nvPicPr>
          <p:cNvPr id="18" name="Picture 17" descr="A computer screen with a magnifying glass&#10;&#10;Description automatically generated with medium confidence">
            <a:extLst>
              <a:ext uri="{FF2B5EF4-FFF2-40B4-BE49-F238E27FC236}">
                <a16:creationId xmlns:a16="http://schemas.microsoft.com/office/drawing/2014/main" id="{A021FA7F-EA8F-C816-AFB2-4CAD74E6E1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4286" y="2936343"/>
            <a:ext cx="1080000" cy="1080000"/>
          </a:xfrm>
          <a:prstGeom prst="rect">
            <a:avLst/>
          </a:prstGeom>
        </p:spPr>
      </p:pic>
      <p:pic>
        <p:nvPicPr>
          <p:cNvPr id="26" name="Picture 25" descr="A blue and white circle with a stack of papers&#10;&#10;Description automatically generated with low confidence">
            <a:extLst>
              <a:ext uri="{FF2B5EF4-FFF2-40B4-BE49-F238E27FC236}">
                <a16:creationId xmlns:a16="http://schemas.microsoft.com/office/drawing/2014/main" id="{553D158D-4066-D382-DFAF-7FA0409CAB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2237" y="2936343"/>
            <a:ext cx="1080000" cy="1080000"/>
          </a:xfrm>
          <a:prstGeom prst="rect">
            <a:avLst/>
          </a:prstGeom>
        </p:spPr>
      </p:pic>
      <p:pic>
        <p:nvPicPr>
          <p:cNvPr id="28" name="Picture 27" descr="A picture containing circle, screenshot, font, symbol&#10;&#10;Description automatically generated">
            <a:extLst>
              <a:ext uri="{FF2B5EF4-FFF2-40B4-BE49-F238E27FC236}">
                <a16:creationId xmlns:a16="http://schemas.microsoft.com/office/drawing/2014/main" id="{342F748F-2FB3-4146-07FA-77A8AB4CD5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0188" y="2936343"/>
            <a:ext cx="1080000" cy="1080000"/>
          </a:xfrm>
          <a:prstGeom prst="rect">
            <a:avLst/>
          </a:prstGeom>
        </p:spPr>
      </p:pic>
      <p:pic>
        <p:nvPicPr>
          <p:cNvPr id="30" name="Picture 29" descr="A picture containing symbol, circle, logo, font&#10;&#10;Description automatically generated">
            <a:extLst>
              <a:ext uri="{FF2B5EF4-FFF2-40B4-BE49-F238E27FC236}">
                <a16:creationId xmlns:a16="http://schemas.microsoft.com/office/drawing/2014/main" id="{0441347A-44EA-B06D-9703-BE00526A0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80105" y="2936343"/>
            <a:ext cx="1080000" cy="1080000"/>
          </a:xfrm>
          <a:prstGeom prst="rect">
            <a:avLst/>
          </a:prstGeom>
        </p:spPr>
      </p:pic>
      <p:sp>
        <p:nvSpPr>
          <p:cNvPr id="2" name="Espace réservé du numéro de diapositive 1">
            <a:extLst>
              <a:ext uri="{FF2B5EF4-FFF2-40B4-BE49-F238E27FC236}">
                <a16:creationId xmlns:a16="http://schemas.microsoft.com/office/drawing/2014/main" id="{3461AC1E-B15E-86DF-D818-D5BF767F6B82}"/>
              </a:ext>
            </a:extLst>
          </p:cNvPr>
          <p:cNvSpPr>
            <a:spLocks noGrp="1"/>
          </p:cNvSpPr>
          <p:nvPr>
            <p:ph type="sldNum" sz="quarter" idx="18"/>
          </p:nvPr>
        </p:nvSpPr>
        <p:spPr/>
        <p:txBody>
          <a:bodyPr/>
          <a:lstStyle/>
          <a:p>
            <a:r>
              <a:rPr lang="en-US"/>
              <a:t>Page </a:t>
            </a:r>
            <a:fld id="{C2FE92B8-3297-49BF-866E-FDAA607BBC0B}" type="slidenum">
              <a:rPr lang="en-US" smtClean="0"/>
              <a:pPr/>
              <a:t>3</a:t>
            </a:fld>
            <a:endParaRPr lang="en-US" dirty="0"/>
          </a:p>
        </p:txBody>
      </p:sp>
      <p:sp>
        <p:nvSpPr>
          <p:cNvPr id="6" name="Espace réservé du pied de page 5">
            <a:extLst>
              <a:ext uri="{FF2B5EF4-FFF2-40B4-BE49-F238E27FC236}">
                <a16:creationId xmlns:a16="http://schemas.microsoft.com/office/drawing/2014/main" id="{1500DBF2-5A44-C4E3-4FC9-A61BBB149E5E}"/>
              </a:ext>
            </a:extLst>
          </p:cNvPr>
          <p:cNvSpPr>
            <a:spLocks noGrp="1"/>
          </p:cNvSpPr>
          <p:nvPr>
            <p:ph type="ftr" sz="quarter" idx="17"/>
          </p:nvPr>
        </p:nvSpPr>
        <p:spPr/>
        <p:txBody>
          <a:bodyPr/>
          <a:lstStyle/>
          <a:p>
            <a:r>
              <a:rPr lang="en-US" dirty="0"/>
              <a:t>Getinge Lancer LSS - Laboratory Steam Sterilizer</a:t>
            </a:r>
          </a:p>
        </p:txBody>
      </p:sp>
      <p:sp>
        <p:nvSpPr>
          <p:cNvPr id="7" name="Espace réservé de la date 6">
            <a:extLst>
              <a:ext uri="{FF2B5EF4-FFF2-40B4-BE49-F238E27FC236}">
                <a16:creationId xmlns:a16="http://schemas.microsoft.com/office/drawing/2014/main" id="{4F8A9023-9B32-16DB-0335-C45A69102D42}"/>
              </a:ext>
            </a:extLst>
          </p:cNvPr>
          <p:cNvSpPr>
            <a:spLocks noGrp="1"/>
          </p:cNvSpPr>
          <p:nvPr>
            <p:ph type="dt" sz="half" idx="16"/>
          </p:nvPr>
        </p:nvSpPr>
        <p:spPr/>
        <p:txBody>
          <a:bodyPr/>
          <a:lstStyle/>
          <a:p>
            <a:fld id="{D7E1B1CF-F170-499A-AEF8-7DF59D68615F}" type="datetime4">
              <a:rPr lang="en-US" smtClean="0"/>
              <a:t>November 19, 2024</a:t>
            </a:fld>
            <a:endParaRPr lang="en-US" dirty="0"/>
          </a:p>
        </p:txBody>
      </p:sp>
    </p:spTree>
    <p:extLst>
      <p:ext uri="{BB962C8B-B14F-4D97-AF65-F5344CB8AC3E}">
        <p14:creationId xmlns:p14="http://schemas.microsoft.com/office/powerpoint/2010/main" val="3937451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texte, capture d’écran, ordinateur, Appareils électroniques&#10;&#10;Description générée automatiquement">
            <a:extLst>
              <a:ext uri="{FF2B5EF4-FFF2-40B4-BE49-F238E27FC236}">
                <a16:creationId xmlns:a16="http://schemas.microsoft.com/office/drawing/2014/main" id="{E95B5E28-D41D-03D8-C33F-BF0CFA8A9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9421" y="1089024"/>
            <a:ext cx="4499329" cy="4499329"/>
          </a:xfrm>
          <a:prstGeom prst="rect">
            <a:avLst/>
          </a:prstGeom>
        </p:spPr>
      </p:pic>
      <p:sp>
        <p:nvSpPr>
          <p:cNvPr id="2" name="Content Placeholder 1">
            <a:extLst>
              <a:ext uri="{FF2B5EF4-FFF2-40B4-BE49-F238E27FC236}">
                <a16:creationId xmlns:a16="http://schemas.microsoft.com/office/drawing/2014/main" id="{43D106BE-F45F-731A-99DC-81272E68DF1B}"/>
              </a:ext>
            </a:extLst>
          </p:cNvPr>
          <p:cNvSpPr>
            <a:spLocks noGrp="1"/>
          </p:cNvSpPr>
          <p:nvPr>
            <p:ph sz="quarter" idx="18"/>
          </p:nvPr>
        </p:nvSpPr>
        <p:spPr>
          <a:xfrm>
            <a:off x="695326" y="2311050"/>
            <a:ext cx="4650398" cy="4248150"/>
          </a:xfrm>
        </p:spPr>
        <p:txBody>
          <a:bodyPr/>
          <a:lstStyle/>
          <a:p>
            <a:pPr>
              <a:buFont typeface="System Font Regular"/>
              <a:buChar char="+"/>
            </a:pPr>
            <a:r>
              <a:rPr lang="en-GB" dirty="0"/>
              <a:t>Intuitive HMI enables fast and easy operations </a:t>
            </a:r>
          </a:p>
          <a:p>
            <a:pPr>
              <a:buFont typeface="System Font Regular"/>
              <a:buChar char="+"/>
            </a:pPr>
            <a:r>
              <a:rPr lang="en-GB" dirty="0"/>
              <a:t>Comprehensive user management with different access levels</a:t>
            </a:r>
          </a:p>
          <a:p>
            <a:pPr>
              <a:buFont typeface="System Font Regular"/>
              <a:buChar char="+"/>
            </a:pPr>
            <a:r>
              <a:rPr lang="en-GB" dirty="0"/>
              <a:t>Connect to external systems such as SCADA and BMS through OPC UA standardised protocols</a:t>
            </a:r>
          </a:p>
          <a:p>
            <a:pPr>
              <a:buFont typeface="System Font Regular"/>
              <a:buChar char="+"/>
            </a:pPr>
            <a:r>
              <a:rPr lang="en-GB" dirty="0"/>
              <a:t>Lancer LSS can also connect with Getinge Online enabling you to monitor your equipment remotely</a:t>
            </a:r>
          </a:p>
          <a:p>
            <a:pPr>
              <a:buFont typeface="System Font Regular"/>
              <a:buChar char="+"/>
            </a:pPr>
            <a:r>
              <a:rPr lang="en-GB" dirty="0"/>
              <a:t>Network printing and network storage available</a:t>
            </a:r>
          </a:p>
          <a:p>
            <a:pPr>
              <a:buFont typeface="System Font Regular"/>
              <a:buChar char="+"/>
            </a:pPr>
            <a:r>
              <a:rPr lang="en-GB" dirty="0"/>
              <a:t>Alarm notifications</a:t>
            </a:r>
          </a:p>
        </p:txBody>
      </p:sp>
      <p:sp>
        <p:nvSpPr>
          <p:cNvPr id="3" name="Title 2">
            <a:extLst>
              <a:ext uri="{FF2B5EF4-FFF2-40B4-BE49-F238E27FC236}">
                <a16:creationId xmlns:a16="http://schemas.microsoft.com/office/drawing/2014/main" id="{FCF53D2F-C68C-2EDD-15AD-9F2EED0E2B9D}"/>
              </a:ext>
            </a:extLst>
          </p:cNvPr>
          <p:cNvSpPr>
            <a:spLocks noGrp="1"/>
          </p:cNvSpPr>
          <p:nvPr>
            <p:ph type="title"/>
          </p:nvPr>
        </p:nvSpPr>
        <p:spPr/>
        <p:txBody>
          <a:bodyPr/>
          <a:lstStyle/>
          <a:p>
            <a:r>
              <a:rPr lang="en-DK" dirty="0"/>
              <a:t>Intuitive control system</a:t>
            </a:r>
          </a:p>
        </p:txBody>
      </p:sp>
      <p:sp>
        <p:nvSpPr>
          <p:cNvPr id="4" name="Text Placeholder 3">
            <a:extLst>
              <a:ext uri="{FF2B5EF4-FFF2-40B4-BE49-F238E27FC236}">
                <a16:creationId xmlns:a16="http://schemas.microsoft.com/office/drawing/2014/main" id="{772336D6-C396-EF44-608B-425928F7C4A1}"/>
              </a:ext>
            </a:extLst>
          </p:cNvPr>
          <p:cNvSpPr>
            <a:spLocks noGrp="1"/>
          </p:cNvSpPr>
          <p:nvPr>
            <p:ph type="body" sz="quarter" idx="14"/>
          </p:nvPr>
        </p:nvSpPr>
        <p:spPr/>
        <p:txBody>
          <a:bodyPr/>
          <a:lstStyle/>
          <a:p>
            <a:r>
              <a:rPr lang="en-DK" dirty="0">
                <a:solidFill>
                  <a:srgbClr val="31B7BC"/>
                </a:solidFill>
              </a:rPr>
              <a:t>Helps streamline workflow</a:t>
            </a:r>
          </a:p>
        </p:txBody>
      </p:sp>
      <p:sp>
        <p:nvSpPr>
          <p:cNvPr id="5" name="Espace réservé du numéro de diapositive 4">
            <a:extLst>
              <a:ext uri="{FF2B5EF4-FFF2-40B4-BE49-F238E27FC236}">
                <a16:creationId xmlns:a16="http://schemas.microsoft.com/office/drawing/2014/main" id="{16706763-04D3-4733-EDE8-05491E81B2CA}"/>
              </a:ext>
            </a:extLst>
          </p:cNvPr>
          <p:cNvSpPr>
            <a:spLocks noGrp="1"/>
          </p:cNvSpPr>
          <p:nvPr>
            <p:ph type="sldNum" sz="quarter" idx="17"/>
          </p:nvPr>
        </p:nvSpPr>
        <p:spPr/>
        <p:txBody>
          <a:bodyPr/>
          <a:lstStyle/>
          <a:p>
            <a:r>
              <a:rPr lang="en-US"/>
              <a:t>Page </a:t>
            </a:r>
            <a:fld id="{C2FE92B8-3297-49BF-866E-FDAA607BBC0B}" type="slidenum">
              <a:rPr lang="en-US" smtClean="0"/>
              <a:pPr/>
              <a:t>4</a:t>
            </a:fld>
            <a:endParaRPr lang="en-US" dirty="0"/>
          </a:p>
        </p:txBody>
      </p:sp>
      <p:sp>
        <p:nvSpPr>
          <p:cNvPr id="6" name="Espace réservé du pied de page 5">
            <a:extLst>
              <a:ext uri="{FF2B5EF4-FFF2-40B4-BE49-F238E27FC236}">
                <a16:creationId xmlns:a16="http://schemas.microsoft.com/office/drawing/2014/main" id="{453711B6-99F7-803F-E99E-21F114751D26}"/>
              </a:ext>
            </a:extLst>
          </p:cNvPr>
          <p:cNvSpPr>
            <a:spLocks noGrp="1"/>
          </p:cNvSpPr>
          <p:nvPr>
            <p:ph type="ftr" sz="quarter" idx="16"/>
          </p:nvPr>
        </p:nvSpPr>
        <p:spPr/>
        <p:txBody>
          <a:bodyPr/>
          <a:lstStyle/>
          <a:p>
            <a:r>
              <a:rPr lang="en-US" dirty="0"/>
              <a:t>Getinge Lancer LSS - Laboratory Steam Sterilizer</a:t>
            </a:r>
          </a:p>
        </p:txBody>
      </p:sp>
      <p:sp>
        <p:nvSpPr>
          <p:cNvPr id="7" name="Espace réservé de la date 6">
            <a:extLst>
              <a:ext uri="{FF2B5EF4-FFF2-40B4-BE49-F238E27FC236}">
                <a16:creationId xmlns:a16="http://schemas.microsoft.com/office/drawing/2014/main" id="{B5BFB48C-7430-AA43-3560-6036DE16734B}"/>
              </a:ext>
            </a:extLst>
          </p:cNvPr>
          <p:cNvSpPr>
            <a:spLocks noGrp="1"/>
          </p:cNvSpPr>
          <p:nvPr>
            <p:ph type="dt" sz="half" idx="15"/>
          </p:nvPr>
        </p:nvSpPr>
        <p:spPr/>
        <p:txBody>
          <a:bodyPr/>
          <a:lstStyle/>
          <a:p>
            <a:fld id="{A908F590-16D5-4A1A-947D-FE6E263C5950}" type="datetime4">
              <a:rPr lang="en-US" smtClean="0"/>
              <a:t>November 19, 2024</a:t>
            </a:fld>
            <a:endParaRPr lang="en-US" dirty="0"/>
          </a:p>
        </p:txBody>
      </p:sp>
    </p:spTree>
    <p:extLst>
      <p:ext uri="{BB962C8B-B14F-4D97-AF65-F5344CB8AC3E}">
        <p14:creationId xmlns:p14="http://schemas.microsoft.com/office/powerpoint/2010/main" val="1284994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615FDD-3F4D-098D-F06F-5DF1A7BB8BD3}"/>
              </a:ext>
            </a:extLst>
          </p:cNvPr>
          <p:cNvSpPr>
            <a:spLocks noGrp="1"/>
          </p:cNvSpPr>
          <p:nvPr>
            <p:ph sz="quarter" idx="19"/>
          </p:nvPr>
        </p:nvSpPr>
        <p:spPr>
          <a:xfrm>
            <a:off x="695325" y="2265218"/>
            <a:ext cx="5219326" cy="2327564"/>
          </a:xfrm>
        </p:spPr>
        <p:txBody>
          <a:bodyPr/>
          <a:lstStyle/>
          <a:p>
            <a:pPr>
              <a:buFont typeface="System Font Regular"/>
              <a:buChar char="+"/>
            </a:pPr>
            <a:r>
              <a:rPr lang="en-GB" dirty="0"/>
              <a:t>Glassware, hoses, liquids - the Lancer LSS enables a wide range of loads.</a:t>
            </a:r>
          </a:p>
          <a:p>
            <a:pPr>
              <a:buFont typeface="System Font Regular"/>
              <a:buChar char="+"/>
            </a:pPr>
            <a:r>
              <a:rPr lang="en-GB" dirty="0"/>
              <a:t>Liquids in closed containers is available as an option.</a:t>
            </a:r>
          </a:p>
          <a:p>
            <a:pPr>
              <a:buFont typeface="System Font Regular"/>
              <a:buChar char="+"/>
            </a:pPr>
            <a:r>
              <a:rPr lang="en-GB" dirty="0"/>
              <a:t>Pre-programmed sterilization cycles for the most common loads</a:t>
            </a:r>
          </a:p>
          <a:p>
            <a:pPr>
              <a:buFont typeface="System Font Regular"/>
              <a:buChar char="+"/>
            </a:pPr>
            <a:r>
              <a:rPr lang="en-GB" dirty="0"/>
              <a:t>Customised sterilization cycles and parameters for your unique process requirements</a:t>
            </a:r>
          </a:p>
        </p:txBody>
      </p:sp>
      <p:pic>
        <p:nvPicPr>
          <p:cNvPr id="8" name="Picture Placeholder 7" descr="A person and person in lab coats working in a laboratory&#10;&#10;Description automatically generated with low confidence">
            <a:extLst>
              <a:ext uri="{FF2B5EF4-FFF2-40B4-BE49-F238E27FC236}">
                <a16:creationId xmlns:a16="http://schemas.microsoft.com/office/drawing/2014/main" id="{E373190E-0ABA-B8FC-A119-B80D521E1F7D}"/>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4387" r="24387"/>
          <a:stretch>
            <a:fillRect/>
          </a:stretch>
        </p:blipFill>
        <p:spPr/>
      </p:pic>
      <p:sp>
        <p:nvSpPr>
          <p:cNvPr id="3" name="Title 2">
            <a:extLst>
              <a:ext uri="{FF2B5EF4-FFF2-40B4-BE49-F238E27FC236}">
                <a16:creationId xmlns:a16="http://schemas.microsoft.com/office/drawing/2014/main" id="{FAF9E388-8AE6-C8CB-9B58-CD9EAFA92CCD}"/>
              </a:ext>
            </a:extLst>
          </p:cNvPr>
          <p:cNvSpPr>
            <a:spLocks noGrp="1"/>
          </p:cNvSpPr>
          <p:nvPr>
            <p:ph type="title"/>
          </p:nvPr>
        </p:nvSpPr>
        <p:spPr/>
        <p:txBody>
          <a:bodyPr/>
          <a:lstStyle/>
          <a:p>
            <a:r>
              <a:rPr lang="en-DK" dirty="0"/>
              <a:t>Support flexible processes </a:t>
            </a:r>
            <a:r>
              <a:rPr lang="en-GB" dirty="0"/>
              <a:t>in your lab</a:t>
            </a:r>
            <a:endParaRPr lang="en-DK" dirty="0"/>
          </a:p>
        </p:txBody>
      </p:sp>
      <p:sp>
        <p:nvSpPr>
          <p:cNvPr id="4" name="Text Placeholder 3">
            <a:extLst>
              <a:ext uri="{FF2B5EF4-FFF2-40B4-BE49-F238E27FC236}">
                <a16:creationId xmlns:a16="http://schemas.microsoft.com/office/drawing/2014/main" id="{C42AD86C-F4D9-1525-59BF-505976000964}"/>
              </a:ext>
            </a:extLst>
          </p:cNvPr>
          <p:cNvSpPr>
            <a:spLocks noGrp="1"/>
          </p:cNvSpPr>
          <p:nvPr>
            <p:ph type="body" sz="quarter" idx="14"/>
          </p:nvPr>
        </p:nvSpPr>
        <p:spPr/>
        <p:txBody>
          <a:bodyPr/>
          <a:lstStyle/>
          <a:p>
            <a:r>
              <a:rPr lang="en-AU" dirty="0">
                <a:solidFill>
                  <a:srgbClr val="31B7BC"/>
                </a:solidFill>
              </a:rPr>
              <a:t>Lancer LSS is designed for your process requirements</a:t>
            </a:r>
            <a:endParaRPr lang="en-DK" dirty="0">
              <a:solidFill>
                <a:srgbClr val="31B7BC"/>
              </a:solidFill>
            </a:endParaRPr>
          </a:p>
        </p:txBody>
      </p:sp>
      <p:sp>
        <p:nvSpPr>
          <p:cNvPr id="5" name="Espace réservé du numéro de diapositive 4">
            <a:extLst>
              <a:ext uri="{FF2B5EF4-FFF2-40B4-BE49-F238E27FC236}">
                <a16:creationId xmlns:a16="http://schemas.microsoft.com/office/drawing/2014/main" id="{3B70477C-1F33-64AF-709A-9743295C0E35}"/>
              </a:ext>
            </a:extLst>
          </p:cNvPr>
          <p:cNvSpPr>
            <a:spLocks noGrp="1"/>
          </p:cNvSpPr>
          <p:nvPr>
            <p:ph type="sldNum" sz="quarter" idx="18"/>
          </p:nvPr>
        </p:nvSpPr>
        <p:spPr/>
        <p:txBody>
          <a:bodyPr/>
          <a:lstStyle/>
          <a:p>
            <a:r>
              <a:rPr lang="en-US"/>
              <a:t>Page </a:t>
            </a:r>
            <a:fld id="{C2FE92B8-3297-49BF-866E-FDAA607BBC0B}" type="slidenum">
              <a:rPr lang="en-US" smtClean="0"/>
              <a:pPr/>
              <a:t>5</a:t>
            </a:fld>
            <a:endParaRPr lang="en-US" dirty="0"/>
          </a:p>
        </p:txBody>
      </p:sp>
      <p:sp>
        <p:nvSpPr>
          <p:cNvPr id="6" name="Espace réservé du pied de page 5">
            <a:extLst>
              <a:ext uri="{FF2B5EF4-FFF2-40B4-BE49-F238E27FC236}">
                <a16:creationId xmlns:a16="http://schemas.microsoft.com/office/drawing/2014/main" id="{408C3CD9-FDC2-3662-3465-6A6C0A71C07B}"/>
              </a:ext>
            </a:extLst>
          </p:cNvPr>
          <p:cNvSpPr>
            <a:spLocks noGrp="1"/>
          </p:cNvSpPr>
          <p:nvPr>
            <p:ph type="ftr" sz="quarter" idx="17"/>
          </p:nvPr>
        </p:nvSpPr>
        <p:spPr/>
        <p:txBody>
          <a:bodyPr/>
          <a:lstStyle/>
          <a:p>
            <a:r>
              <a:rPr lang="en-US" dirty="0"/>
              <a:t>Getinge Lancer LSS - Laboratory Steam Sterilizer</a:t>
            </a:r>
          </a:p>
        </p:txBody>
      </p:sp>
      <p:sp>
        <p:nvSpPr>
          <p:cNvPr id="7" name="Espace réservé de la date 6">
            <a:extLst>
              <a:ext uri="{FF2B5EF4-FFF2-40B4-BE49-F238E27FC236}">
                <a16:creationId xmlns:a16="http://schemas.microsoft.com/office/drawing/2014/main" id="{53C737CA-E05C-4544-E765-EAA4BAC72765}"/>
              </a:ext>
            </a:extLst>
          </p:cNvPr>
          <p:cNvSpPr>
            <a:spLocks noGrp="1"/>
          </p:cNvSpPr>
          <p:nvPr>
            <p:ph type="dt" sz="half" idx="16"/>
          </p:nvPr>
        </p:nvSpPr>
        <p:spPr/>
        <p:txBody>
          <a:bodyPr/>
          <a:lstStyle/>
          <a:p>
            <a:fld id="{2621BF35-761C-4BF6-A043-05ED80FFFB42}" type="datetime4">
              <a:rPr lang="en-US" smtClean="0"/>
              <a:t>November 19, 2024</a:t>
            </a:fld>
            <a:endParaRPr lang="en-US" dirty="0"/>
          </a:p>
        </p:txBody>
      </p:sp>
    </p:spTree>
    <p:extLst>
      <p:ext uri="{BB962C8B-B14F-4D97-AF65-F5344CB8AC3E}">
        <p14:creationId xmlns:p14="http://schemas.microsoft.com/office/powerpoint/2010/main" val="554418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home appliance, machine, kitchen appliance, vending machine&#10;&#10;Description automatically generated">
            <a:extLst>
              <a:ext uri="{FF2B5EF4-FFF2-40B4-BE49-F238E27FC236}">
                <a16:creationId xmlns:a16="http://schemas.microsoft.com/office/drawing/2014/main" id="{55888FAF-8D6B-2D83-13F2-D3ABB310E3DD}"/>
              </a:ext>
            </a:extLst>
          </p:cNvPr>
          <p:cNvPicPr>
            <a:picLocks noChangeAspect="1"/>
          </p:cNvPicPr>
          <p:nvPr/>
        </p:nvPicPr>
        <p:blipFill rotWithShape="1">
          <a:blip r:embed="rId3">
            <a:extLst>
              <a:ext uri="{28A0092B-C50C-407E-A947-70E740481C1C}">
                <a14:useLocalDpi xmlns:a14="http://schemas.microsoft.com/office/drawing/2010/main" val="0"/>
              </a:ext>
            </a:extLst>
          </a:blip>
          <a:srcRect l="7964" t="6011" r="9074" b="6501"/>
          <a:stretch/>
        </p:blipFill>
        <p:spPr>
          <a:xfrm>
            <a:off x="5932815" y="698103"/>
            <a:ext cx="5309524" cy="5599065"/>
          </a:xfrm>
          <a:prstGeom prst="rect">
            <a:avLst/>
          </a:prstGeom>
          <a:noFill/>
        </p:spPr>
      </p:pic>
      <p:sp>
        <p:nvSpPr>
          <p:cNvPr id="2" name="Content Placeholder 1">
            <a:extLst>
              <a:ext uri="{FF2B5EF4-FFF2-40B4-BE49-F238E27FC236}">
                <a16:creationId xmlns:a16="http://schemas.microsoft.com/office/drawing/2014/main" id="{001226AC-4B43-838E-B030-A1746BA5B68A}"/>
              </a:ext>
            </a:extLst>
          </p:cNvPr>
          <p:cNvSpPr>
            <a:spLocks noGrp="1"/>
          </p:cNvSpPr>
          <p:nvPr>
            <p:ph sz="quarter" idx="18"/>
          </p:nvPr>
        </p:nvSpPr>
        <p:spPr>
          <a:xfrm>
            <a:off x="695325" y="2650128"/>
            <a:ext cx="3533775" cy="650819"/>
          </a:xfrm>
        </p:spPr>
        <p:txBody>
          <a:bodyPr/>
          <a:lstStyle/>
          <a:p>
            <a:pPr marL="0" indent="0">
              <a:buNone/>
            </a:pPr>
            <a:r>
              <a:rPr lang="en-AU" dirty="0"/>
              <a:t>Quality components help to support long usage and minimal downtime.</a:t>
            </a:r>
            <a:endParaRPr lang="en-GB" dirty="0"/>
          </a:p>
        </p:txBody>
      </p:sp>
      <p:sp>
        <p:nvSpPr>
          <p:cNvPr id="3" name="Title 2">
            <a:extLst>
              <a:ext uri="{FF2B5EF4-FFF2-40B4-BE49-F238E27FC236}">
                <a16:creationId xmlns:a16="http://schemas.microsoft.com/office/drawing/2014/main" id="{EC675B10-5E7C-CBF1-41A1-59422AF91F3A}"/>
              </a:ext>
            </a:extLst>
          </p:cNvPr>
          <p:cNvSpPr>
            <a:spLocks noGrp="1"/>
          </p:cNvSpPr>
          <p:nvPr>
            <p:ph type="title"/>
          </p:nvPr>
        </p:nvSpPr>
        <p:spPr/>
        <p:txBody>
          <a:bodyPr/>
          <a:lstStyle/>
          <a:p>
            <a:r>
              <a:rPr lang="en-DK" dirty="0"/>
              <a:t>Cost-effective</a:t>
            </a:r>
            <a:r>
              <a:rPr lang="en-AU" dirty="0"/>
              <a:t> </a:t>
            </a:r>
            <a:r>
              <a:rPr lang="en-DK" dirty="0"/>
              <a:t>design</a:t>
            </a:r>
          </a:p>
        </p:txBody>
      </p:sp>
      <p:sp>
        <p:nvSpPr>
          <p:cNvPr id="4" name="Text Placeholder 3">
            <a:extLst>
              <a:ext uri="{FF2B5EF4-FFF2-40B4-BE49-F238E27FC236}">
                <a16:creationId xmlns:a16="http://schemas.microsoft.com/office/drawing/2014/main" id="{B0DBFEE8-173B-0F0B-E935-EB00296C5F9D}"/>
              </a:ext>
            </a:extLst>
          </p:cNvPr>
          <p:cNvSpPr>
            <a:spLocks noGrp="1"/>
          </p:cNvSpPr>
          <p:nvPr>
            <p:ph type="body" sz="quarter" idx="14"/>
          </p:nvPr>
        </p:nvSpPr>
        <p:spPr>
          <a:xfrm>
            <a:off x="695325" y="1091691"/>
            <a:ext cx="5400675" cy="312330"/>
          </a:xfrm>
        </p:spPr>
        <p:txBody>
          <a:bodyPr wrap="square">
            <a:spAutoFit/>
          </a:bodyPr>
          <a:lstStyle/>
          <a:p>
            <a:r>
              <a:rPr lang="en-AU" dirty="0">
                <a:solidFill>
                  <a:srgbClr val="31B7BC"/>
                </a:solidFill>
              </a:rPr>
              <a:t>Designed for your lab environment</a:t>
            </a:r>
            <a:endParaRPr lang="en-DK" dirty="0">
              <a:solidFill>
                <a:srgbClr val="31B7BC"/>
              </a:solidFill>
            </a:endParaRPr>
          </a:p>
        </p:txBody>
      </p:sp>
      <p:sp>
        <p:nvSpPr>
          <p:cNvPr id="9" name="TextBox 8">
            <a:extLst>
              <a:ext uri="{FF2B5EF4-FFF2-40B4-BE49-F238E27FC236}">
                <a16:creationId xmlns:a16="http://schemas.microsoft.com/office/drawing/2014/main" id="{823C1151-628E-2E45-6D5F-5613D5146041}"/>
              </a:ext>
            </a:extLst>
          </p:cNvPr>
          <p:cNvSpPr txBox="1"/>
          <p:nvPr/>
        </p:nvSpPr>
        <p:spPr>
          <a:xfrm>
            <a:off x="4535081" y="1690055"/>
            <a:ext cx="1174735" cy="218586"/>
          </a:xfrm>
          <a:prstGeom prst="rect">
            <a:avLst/>
          </a:prstGeom>
          <a:noFill/>
        </p:spPr>
        <p:txBody>
          <a:bodyPr wrap="square" lIns="0" tIns="0" rIns="0" bIns="0" rtlCol="0">
            <a:spAutoFit/>
          </a:bodyPr>
          <a:lstStyle/>
          <a:p>
            <a:pPr algn="ctr">
              <a:lnSpc>
                <a:spcPct val="110000"/>
              </a:lnSpc>
              <a:spcBef>
                <a:spcPts val="1200"/>
              </a:spcBef>
            </a:pPr>
            <a:r>
              <a:rPr lang="fr-FR" sz="1400" dirty="0"/>
              <a:t>Intuitive HMI</a:t>
            </a:r>
            <a:endParaRPr lang="en-DK" sz="1400" dirty="0"/>
          </a:p>
        </p:txBody>
      </p:sp>
      <p:sp>
        <p:nvSpPr>
          <p:cNvPr id="12" name="TextBox 11">
            <a:extLst>
              <a:ext uri="{FF2B5EF4-FFF2-40B4-BE49-F238E27FC236}">
                <a16:creationId xmlns:a16="http://schemas.microsoft.com/office/drawing/2014/main" id="{B2C7E61B-F110-4C05-0BC4-94691A6A057F}"/>
              </a:ext>
            </a:extLst>
          </p:cNvPr>
          <p:cNvSpPr txBox="1"/>
          <p:nvPr/>
        </p:nvSpPr>
        <p:spPr>
          <a:xfrm>
            <a:off x="10797223" y="1571561"/>
            <a:ext cx="1030732" cy="455574"/>
          </a:xfrm>
          <a:prstGeom prst="rect">
            <a:avLst/>
          </a:prstGeom>
          <a:noFill/>
        </p:spPr>
        <p:txBody>
          <a:bodyPr wrap="square" lIns="0" tIns="0" rIns="0" bIns="0" rtlCol="0">
            <a:spAutoFit/>
          </a:bodyPr>
          <a:lstStyle/>
          <a:p>
            <a:pPr algn="ctr">
              <a:lnSpc>
                <a:spcPct val="110000"/>
              </a:lnSpc>
              <a:spcBef>
                <a:spcPts val="1200"/>
              </a:spcBef>
            </a:pPr>
            <a:r>
              <a:rPr lang="en-DK" sz="1400" dirty="0"/>
              <a:t>Optional panel printer</a:t>
            </a:r>
          </a:p>
        </p:txBody>
      </p:sp>
      <p:sp>
        <p:nvSpPr>
          <p:cNvPr id="15" name="TextBox 14">
            <a:extLst>
              <a:ext uri="{FF2B5EF4-FFF2-40B4-BE49-F238E27FC236}">
                <a16:creationId xmlns:a16="http://schemas.microsoft.com/office/drawing/2014/main" id="{52446115-2E58-AC45-190D-E1D0C3309B3C}"/>
              </a:ext>
            </a:extLst>
          </p:cNvPr>
          <p:cNvSpPr txBox="1"/>
          <p:nvPr/>
        </p:nvSpPr>
        <p:spPr>
          <a:xfrm>
            <a:off x="10797223" y="2973426"/>
            <a:ext cx="1030731" cy="455574"/>
          </a:xfrm>
          <a:prstGeom prst="rect">
            <a:avLst/>
          </a:prstGeom>
          <a:noFill/>
        </p:spPr>
        <p:txBody>
          <a:bodyPr wrap="square" lIns="0" tIns="0" rIns="0" bIns="0" rtlCol="0">
            <a:spAutoFit/>
          </a:bodyPr>
          <a:lstStyle/>
          <a:p>
            <a:pPr algn="ctr">
              <a:lnSpc>
                <a:spcPct val="110000"/>
              </a:lnSpc>
              <a:spcBef>
                <a:spcPts val="1200"/>
              </a:spcBef>
            </a:pPr>
            <a:r>
              <a:rPr lang="en-DK" sz="1400" dirty="0"/>
              <a:t>Large chamber</a:t>
            </a:r>
          </a:p>
        </p:txBody>
      </p:sp>
      <p:sp>
        <p:nvSpPr>
          <p:cNvPr id="18" name="TextBox 17">
            <a:extLst>
              <a:ext uri="{FF2B5EF4-FFF2-40B4-BE49-F238E27FC236}">
                <a16:creationId xmlns:a16="http://schemas.microsoft.com/office/drawing/2014/main" id="{628CB507-50F7-9909-B6DA-612A3843F3C8}"/>
              </a:ext>
            </a:extLst>
          </p:cNvPr>
          <p:cNvSpPr txBox="1"/>
          <p:nvPr/>
        </p:nvSpPr>
        <p:spPr>
          <a:xfrm>
            <a:off x="10797224" y="3843794"/>
            <a:ext cx="1030731" cy="455574"/>
          </a:xfrm>
          <a:prstGeom prst="rect">
            <a:avLst/>
          </a:prstGeom>
          <a:noFill/>
        </p:spPr>
        <p:txBody>
          <a:bodyPr wrap="square" lIns="0" tIns="0" rIns="0" bIns="0" rtlCol="0">
            <a:spAutoFit/>
          </a:bodyPr>
          <a:lstStyle/>
          <a:p>
            <a:pPr algn="ctr">
              <a:lnSpc>
                <a:spcPct val="110000"/>
              </a:lnSpc>
              <a:spcBef>
                <a:spcPts val="1200"/>
              </a:spcBef>
            </a:pPr>
            <a:r>
              <a:rPr lang="en-AU" sz="1400"/>
              <a:t>Vertical </a:t>
            </a:r>
            <a:br>
              <a:rPr lang="en-AU" sz="1400"/>
            </a:br>
            <a:r>
              <a:rPr lang="en-DK" sz="1400"/>
              <a:t>door</a:t>
            </a:r>
            <a:endParaRPr lang="en-DK" sz="1400" dirty="0"/>
          </a:p>
        </p:txBody>
      </p:sp>
      <p:sp>
        <p:nvSpPr>
          <p:cNvPr id="21" name="TextBox 20">
            <a:extLst>
              <a:ext uri="{FF2B5EF4-FFF2-40B4-BE49-F238E27FC236}">
                <a16:creationId xmlns:a16="http://schemas.microsoft.com/office/drawing/2014/main" id="{3639F1FD-002B-364F-42DA-1E040A462E77}"/>
              </a:ext>
            </a:extLst>
          </p:cNvPr>
          <p:cNvSpPr txBox="1"/>
          <p:nvPr/>
        </p:nvSpPr>
        <p:spPr>
          <a:xfrm>
            <a:off x="4479636" y="4359452"/>
            <a:ext cx="1285628" cy="455574"/>
          </a:xfrm>
          <a:prstGeom prst="rect">
            <a:avLst/>
          </a:prstGeom>
          <a:noFill/>
        </p:spPr>
        <p:txBody>
          <a:bodyPr wrap="square" lIns="0" tIns="0" rIns="0" bIns="0" rtlCol="0">
            <a:spAutoFit/>
          </a:bodyPr>
          <a:lstStyle/>
          <a:p>
            <a:pPr algn="ctr">
              <a:lnSpc>
                <a:spcPct val="110000"/>
              </a:lnSpc>
              <a:spcBef>
                <a:spcPts val="1200"/>
              </a:spcBef>
            </a:pPr>
            <a:r>
              <a:rPr lang="en-DK" sz="1400" dirty="0"/>
              <a:t>Stainless steel construction</a:t>
            </a:r>
          </a:p>
        </p:txBody>
      </p:sp>
      <p:sp>
        <p:nvSpPr>
          <p:cNvPr id="25" name="TextBox 24">
            <a:extLst>
              <a:ext uri="{FF2B5EF4-FFF2-40B4-BE49-F238E27FC236}">
                <a16:creationId xmlns:a16="http://schemas.microsoft.com/office/drawing/2014/main" id="{8379752E-E67B-8B8F-6887-E363B2B7C554}"/>
              </a:ext>
            </a:extLst>
          </p:cNvPr>
          <p:cNvSpPr txBox="1"/>
          <p:nvPr/>
        </p:nvSpPr>
        <p:spPr>
          <a:xfrm>
            <a:off x="4514339" y="5182838"/>
            <a:ext cx="1216221" cy="692562"/>
          </a:xfrm>
          <a:prstGeom prst="rect">
            <a:avLst/>
          </a:prstGeom>
          <a:noFill/>
        </p:spPr>
        <p:txBody>
          <a:bodyPr wrap="square" lIns="0" tIns="0" rIns="0" bIns="0" rtlCol="0">
            <a:spAutoFit/>
          </a:bodyPr>
          <a:lstStyle/>
          <a:p>
            <a:pPr algn="ctr">
              <a:lnSpc>
                <a:spcPct val="110000"/>
              </a:lnSpc>
              <a:spcBef>
                <a:spcPts val="1200"/>
              </a:spcBef>
            </a:pPr>
            <a:r>
              <a:rPr lang="en-DK" sz="1400" dirty="0"/>
              <a:t>Optional </a:t>
            </a:r>
            <a:br>
              <a:rPr lang="fr-FR" sz="1400" dirty="0"/>
            </a:br>
            <a:r>
              <a:rPr lang="en-DK" sz="1400" dirty="0"/>
              <a:t>Integra</a:t>
            </a:r>
            <a:r>
              <a:rPr lang="fr-FR" sz="1400" dirty="0"/>
              <a:t>l</a:t>
            </a:r>
            <a:r>
              <a:rPr lang="en-DK" sz="1400" dirty="0"/>
              <a:t> steam generator</a:t>
            </a:r>
          </a:p>
        </p:txBody>
      </p:sp>
      <p:cxnSp>
        <p:nvCxnSpPr>
          <p:cNvPr id="16" name="Straight Arrow Connector 15">
            <a:extLst>
              <a:ext uri="{FF2B5EF4-FFF2-40B4-BE49-F238E27FC236}">
                <a16:creationId xmlns:a16="http://schemas.microsoft.com/office/drawing/2014/main" id="{68371C18-9587-BE37-9A4E-D55893D4A347}"/>
              </a:ext>
            </a:extLst>
          </p:cNvPr>
          <p:cNvCxnSpPr>
            <a:cxnSpLocks/>
            <a:stCxn id="9" idx="3"/>
          </p:cNvCxnSpPr>
          <p:nvPr/>
        </p:nvCxnSpPr>
        <p:spPr>
          <a:xfrm>
            <a:off x="5709816" y="1799348"/>
            <a:ext cx="1929071" cy="4524"/>
          </a:xfrm>
          <a:prstGeom prst="straightConnector1">
            <a:avLst/>
          </a:prstGeom>
          <a:ln w="12700">
            <a:solidFill>
              <a:srgbClr val="31B7BC"/>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89C9164-AC6A-238E-9AD8-96A64BEDD0DE}"/>
              </a:ext>
            </a:extLst>
          </p:cNvPr>
          <p:cNvCxnSpPr>
            <a:cxnSpLocks/>
          </p:cNvCxnSpPr>
          <p:nvPr/>
        </p:nvCxnSpPr>
        <p:spPr>
          <a:xfrm flipH="1">
            <a:off x="8560559" y="1799348"/>
            <a:ext cx="2135063" cy="0"/>
          </a:xfrm>
          <a:prstGeom prst="straightConnector1">
            <a:avLst/>
          </a:prstGeom>
          <a:ln w="12700">
            <a:solidFill>
              <a:srgbClr val="31B7BC"/>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B60DBB1-1B3D-FD1F-85BE-34112377EAAF}"/>
              </a:ext>
            </a:extLst>
          </p:cNvPr>
          <p:cNvCxnSpPr>
            <a:cxnSpLocks/>
          </p:cNvCxnSpPr>
          <p:nvPr/>
        </p:nvCxnSpPr>
        <p:spPr>
          <a:xfrm flipH="1" flipV="1">
            <a:off x="8587577" y="3201213"/>
            <a:ext cx="2108045" cy="6768"/>
          </a:xfrm>
          <a:prstGeom prst="straightConnector1">
            <a:avLst/>
          </a:prstGeom>
          <a:ln w="12700">
            <a:solidFill>
              <a:srgbClr val="31B7BC"/>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B2C6978-9A15-8391-948D-FB92ACFD758D}"/>
              </a:ext>
            </a:extLst>
          </p:cNvPr>
          <p:cNvCxnSpPr>
            <a:cxnSpLocks/>
          </p:cNvCxnSpPr>
          <p:nvPr/>
        </p:nvCxnSpPr>
        <p:spPr>
          <a:xfrm flipH="1">
            <a:off x="8587577" y="4071581"/>
            <a:ext cx="2108045" cy="0"/>
          </a:xfrm>
          <a:prstGeom prst="straightConnector1">
            <a:avLst/>
          </a:prstGeom>
          <a:ln w="12700">
            <a:solidFill>
              <a:srgbClr val="31B7BC"/>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5D752E7-5F9E-EA4D-0214-92F99325D319}"/>
              </a:ext>
            </a:extLst>
          </p:cNvPr>
          <p:cNvCxnSpPr>
            <a:cxnSpLocks/>
            <a:stCxn id="21" idx="3"/>
          </p:cNvCxnSpPr>
          <p:nvPr/>
        </p:nvCxnSpPr>
        <p:spPr>
          <a:xfrm>
            <a:off x="5765264" y="4587239"/>
            <a:ext cx="2068061" cy="2688"/>
          </a:xfrm>
          <a:prstGeom prst="straightConnector1">
            <a:avLst/>
          </a:prstGeom>
          <a:ln w="12700">
            <a:solidFill>
              <a:srgbClr val="31B7BC"/>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2CA7F6B-A23F-29B5-EF4C-8E87D41DA5DA}"/>
              </a:ext>
            </a:extLst>
          </p:cNvPr>
          <p:cNvCxnSpPr>
            <a:cxnSpLocks/>
            <a:stCxn id="25" idx="3"/>
          </p:cNvCxnSpPr>
          <p:nvPr/>
        </p:nvCxnSpPr>
        <p:spPr>
          <a:xfrm>
            <a:off x="5730560" y="5529119"/>
            <a:ext cx="2102765" cy="0"/>
          </a:xfrm>
          <a:prstGeom prst="straightConnector1">
            <a:avLst/>
          </a:prstGeom>
          <a:ln w="12700">
            <a:solidFill>
              <a:srgbClr val="31B7BC"/>
            </a:solidFill>
            <a:tailEnd type="triangle"/>
          </a:ln>
        </p:spPr>
        <p:style>
          <a:lnRef idx="1">
            <a:schemeClr val="accent1"/>
          </a:lnRef>
          <a:fillRef idx="0">
            <a:schemeClr val="accent1"/>
          </a:fillRef>
          <a:effectRef idx="0">
            <a:schemeClr val="accent1"/>
          </a:effectRef>
          <a:fontRef idx="minor">
            <a:schemeClr val="tx1"/>
          </a:fontRef>
        </p:style>
      </p:cxnSp>
      <p:sp>
        <p:nvSpPr>
          <p:cNvPr id="5" name="Espace réservé du numéro de diapositive 4">
            <a:extLst>
              <a:ext uri="{FF2B5EF4-FFF2-40B4-BE49-F238E27FC236}">
                <a16:creationId xmlns:a16="http://schemas.microsoft.com/office/drawing/2014/main" id="{14266E30-C60B-F90A-66B4-AC9C1805F5EA}"/>
              </a:ext>
            </a:extLst>
          </p:cNvPr>
          <p:cNvSpPr>
            <a:spLocks noGrp="1"/>
          </p:cNvSpPr>
          <p:nvPr>
            <p:ph type="sldNum" sz="quarter" idx="17"/>
          </p:nvPr>
        </p:nvSpPr>
        <p:spPr/>
        <p:txBody>
          <a:bodyPr/>
          <a:lstStyle/>
          <a:p>
            <a:r>
              <a:rPr lang="en-US"/>
              <a:t>Page </a:t>
            </a:r>
            <a:fld id="{C2FE92B8-3297-49BF-866E-FDAA607BBC0B}" type="slidenum">
              <a:rPr lang="en-US" smtClean="0"/>
              <a:pPr/>
              <a:t>6</a:t>
            </a:fld>
            <a:endParaRPr lang="en-US" dirty="0"/>
          </a:p>
        </p:txBody>
      </p:sp>
      <p:sp>
        <p:nvSpPr>
          <p:cNvPr id="6" name="Espace réservé du pied de page 5">
            <a:extLst>
              <a:ext uri="{FF2B5EF4-FFF2-40B4-BE49-F238E27FC236}">
                <a16:creationId xmlns:a16="http://schemas.microsoft.com/office/drawing/2014/main" id="{51FE91D9-05EF-1DDB-6191-3EDAE4CE8B2C}"/>
              </a:ext>
            </a:extLst>
          </p:cNvPr>
          <p:cNvSpPr>
            <a:spLocks noGrp="1"/>
          </p:cNvSpPr>
          <p:nvPr>
            <p:ph type="ftr" sz="quarter" idx="16"/>
          </p:nvPr>
        </p:nvSpPr>
        <p:spPr/>
        <p:txBody>
          <a:bodyPr/>
          <a:lstStyle/>
          <a:p>
            <a:r>
              <a:rPr lang="en-US" dirty="0"/>
              <a:t>Getinge Lancer LSS - Laboratory Steam Sterilizer</a:t>
            </a:r>
          </a:p>
        </p:txBody>
      </p:sp>
      <p:sp>
        <p:nvSpPr>
          <p:cNvPr id="8" name="Espace réservé de la date 7">
            <a:extLst>
              <a:ext uri="{FF2B5EF4-FFF2-40B4-BE49-F238E27FC236}">
                <a16:creationId xmlns:a16="http://schemas.microsoft.com/office/drawing/2014/main" id="{BD0277B9-7379-0491-D136-B382D78D87DA}"/>
              </a:ext>
            </a:extLst>
          </p:cNvPr>
          <p:cNvSpPr>
            <a:spLocks noGrp="1"/>
          </p:cNvSpPr>
          <p:nvPr>
            <p:ph type="dt" sz="half" idx="15"/>
          </p:nvPr>
        </p:nvSpPr>
        <p:spPr/>
        <p:txBody>
          <a:bodyPr/>
          <a:lstStyle/>
          <a:p>
            <a:fld id="{CFFCCD9C-84A5-4138-94BF-0F1B6B499E3F}" type="datetime4">
              <a:rPr lang="en-US" smtClean="0"/>
              <a:t>November 19, 2024</a:t>
            </a:fld>
            <a:endParaRPr lang="en-US" dirty="0"/>
          </a:p>
        </p:txBody>
      </p:sp>
    </p:spTree>
    <p:extLst>
      <p:ext uri="{BB962C8B-B14F-4D97-AF65-F5344CB8AC3E}">
        <p14:creationId xmlns:p14="http://schemas.microsoft.com/office/powerpoint/2010/main" val="2022920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au 10">
            <a:extLst>
              <a:ext uri="{FF2B5EF4-FFF2-40B4-BE49-F238E27FC236}">
                <a16:creationId xmlns:a16="http://schemas.microsoft.com/office/drawing/2014/main" id="{152AE549-A959-BCE1-417B-C289540F014E}"/>
              </a:ext>
            </a:extLst>
          </p:cNvPr>
          <p:cNvGraphicFramePr>
            <a:graphicFrameLocks noGrp="1"/>
          </p:cNvGraphicFramePr>
          <p:nvPr>
            <p:ph sz="quarter" idx="18"/>
            <p:extLst>
              <p:ext uri="{D42A27DB-BD31-4B8C-83A1-F6EECF244321}">
                <p14:modId xmlns:p14="http://schemas.microsoft.com/office/powerpoint/2010/main" val="1453420041"/>
              </p:ext>
            </p:extLst>
          </p:nvPr>
        </p:nvGraphicFramePr>
        <p:xfrm>
          <a:off x="695325" y="2205000"/>
          <a:ext cx="10728000" cy="2960606"/>
        </p:xfrm>
        <a:graphic>
          <a:graphicData uri="http://schemas.openxmlformats.org/drawingml/2006/table">
            <a:tbl>
              <a:tblPr firstRow="1" bandRow="1">
                <a:tableStyleId>{2D5ABB26-0587-4C30-8999-92F81FD0307C}</a:tableStyleId>
              </a:tblPr>
              <a:tblGrid>
                <a:gridCol w="1080000">
                  <a:extLst>
                    <a:ext uri="{9D8B030D-6E8A-4147-A177-3AD203B41FA5}">
                      <a16:colId xmlns:a16="http://schemas.microsoft.com/office/drawing/2014/main" val="537489053"/>
                    </a:ext>
                  </a:extLst>
                </a:gridCol>
                <a:gridCol w="1296000">
                  <a:extLst>
                    <a:ext uri="{9D8B030D-6E8A-4147-A177-3AD203B41FA5}">
                      <a16:colId xmlns:a16="http://schemas.microsoft.com/office/drawing/2014/main" val="3064347289"/>
                    </a:ext>
                  </a:extLst>
                </a:gridCol>
                <a:gridCol w="1296000">
                  <a:extLst>
                    <a:ext uri="{9D8B030D-6E8A-4147-A177-3AD203B41FA5}">
                      <a16:colId xmlns:a16="http://schemas.microsoft.com/office/drawing/2014/main" val="1681967477"/>
                    </a:ext>
                  </a:extLst>
                </a:gridCol>
                <a:gridCol w="1296000">
                  <a:extLst>
                    <a:ext uri="{9D8B030D-6E8A-4147-A177-3AD203B41FA5}">
                      <a16:colId xmlns:a16="http://schemas.microsoft.com/office/drawing/2014/main" val="3012711215"/>
                    </a:ext>
                  </a:extLst>
                </a:gridCol>
                <a:gridCol w="1296000">
                  <a:extLst>
                    <a:ext uri="{9D8B030D-6E8A-4147-A177-3AD203B41FA5}">
                      <a16:colId xmlns:a16="http://schemas.microsoft.com/office/drawing/2014/main" val="172569461"/>
                    </a:ext>
                  </a:extLst>
                </a:gridCol>
                <a:gridCol w="1296000">
                  <a:extLst>
                    <a:ext uri="{9D8B030D-6E8A-4147-A177-3AD203B41FA5}">
                      <a16:colId xmlns:a16="http://schemas.microsoft.com/office/drawing/2014/main" val="3847853795"/>
                    </a:ext>
                  </a:extLst>
                </a:gridCol>
                <a:gridCol w="1296000">
                  <a:extLst>
                    <a:ext uri="{9D8B030D-6E8A-4147-A177-3AD203B41FA5}">
                      <a16:colId xmlns:a16="http://schemas.microsoft.com/office/drawing/2014/main" val="3413364679"/>
                    </a:ext>
                  </a:extLst>
                </a:gridCol>
                <a:gridCol w="1872000">
                  <a:extLst>
                    <a:ext uri="{9D8B030D-6E8A-4147-A177-3AD203B41FA5}">
                      <a16:colId xmlns:a16="http://schemas.microsoft.com/office/drawing/2014/main" val="2075539194"/>
                    </a:ext>
                  </a:extLst>
                </a:gridCol>
              </a:tblGrid>
              <a:tr h="816874">
                <a:tc rowSpan="2">
                  <a:txBody>
                    <a:bodyPr/>
                    <a:lstStyle/>
                    <a:p>
                      <a:pPr algn="ctr"/>
                      <a:r>
                        <a:rPr lang="en-US" sz="1600" b="1" dirty="0">
                          <a:solidFill>
                            <a:srgbClr val="31B7BC"/>
                          </a:solidFill>
                        </a:rPr>
                        <a:t>Model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3">
                  <a:txBody>
                    <a:bodyPr/>
                    <a:lstStyle/>
                    <a:p>
                      <a:pPr algn="ctr"/>
                      <a:r>
                        <a:rPr lang="en-US" sz="1600" b="1" dirty="0">
                          <a:solidFill>
                            <a:schemeClr val="bg1"/>
                          </a:solidFill>
                        </a:rPr>
                        <a:t>Sterilizer Dimensions</a:t>
                      </a:r>
                    </a:p>
                    <a:p>
                      <a:pPr algn="ctr"/>
                      <a:r>
                        <a:rPr lang="en-US" sz="1400" b="1" dirty="0">
                          <a:solidFill>
                            <a:schemeClr val="bg1"/>
                          </a:solidFill>
                        </a:rPr>
                        <a:t>mm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hMerge="1">
                  <a:txBody>
                    <a:bodyPr/>
                    <a:lstStyle/>
                    <a:p>
                      <a:endParaRPr lang="en-US"/>
                    </a:p>
                  </a:txBody>
                  <a:tcPr/>
                </a:tc>
                <a:tc gridSpan="3">
                  <a:txBody>
                    <a:bodyPr/>
                    <a:lstStyle/>
                    <a:p>
                      <a:pPr algn="ctr"/>
                      <a:r>
                        <a:rPr lang="en-US" sz="1600" b="1" dirty="0">
                          <a:solidFill>
                            <a:schemeClr val="bg1"/>
                          </a:solidFill>
                        </a:rPr>
                        <a:t>Usable Chamber Dimensions</a:t>
                      </a:r>
                    </a:p>
                    <a:p>
                      <a:pPr algn="ctr"/>
                      <a:r>
                        <a:rPr lang="en-US" sz="1400" b="1" dirty="0">
                          <a:solidFill>
                            <a:schemeClr val="bg1"/>
                          </a:solidFill>
                        </a:rPr>
                        <a:t>mm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chemeClr val="bg1"/>
                          </a:solidFill>
                        </a:rPr>
                        <a:t>Chamber Volume</a:t>
                      </a:r>
                    </a:p>
                    <a:p>
                      <a:pPr algn="ctr"/>
                      <a:r>
                        <a:rPr lang="en-US" sz="1400" b="1" dirty="0">
                          <a:solidFill>
                            <a:schemeClr val="bg1"/>
                          </a:solidFill>
                        </a:rPr>
                        <a:t>(Nominal Internal)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175744750"/>
                  </a:ext>
                </a:extLst>
              </a:tr>
              <a:tr h="535933">
                <a:tc v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Width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Height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Depth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rPr>
                        <a:t>single / double door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dirty="0">
                          <a:solidFill>
                            <a:schemeClr val="bg1"/>
                          </a:solidFill>
                        </a:rPr>
                        <a:t>Width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dirty="0">
                          <a:solidFill>
                            <a:schemeClr val="bg1"/>
                          </a:solidFill>
                        </a:rPr>
                        <a:t>Height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dirty="0">
                          <a:solidFill>
                            <a:schemeClr val="bg1"/>
                          </a:solidFill>
                        </a:rPr>
                        <a:t>Depth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dirty="0" err="1">
                          <a:solidFill>
                            <a:schemeClr val="bg1"/>
                          </a:solidFill>
                        </a:rPr>
                        <a:t>Litres</a:t>
                      </a:r>
                      <a:endParaRPr lang="en-US" sz="16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76338437"/>
                  </a:ext>
                </a:extLst>
              </a:tr>
              <a:tr h="535933">
                <a:tc>
                  <a:txBody>
                    <a:bodyPr/>
                    <a:lstStyle/>
                    <a:p>
                      <a:pPr algn="ctr"/>
                      <a:r>
                        <a:rPr lang="en-US" sz="1600" b="1" dirty="0"/>
                        <a:t>340</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600" dirty="0"/>
                        <a:t>1250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600" dirty="0"/>
                        <a:t>1980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600" dirty="0"/>
                        <a:t>1279 / 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600" dirty="0"/>
                        <a:t>660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600" dirty="0"/>
                        <a:t>700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600" dirty="0"/>
                        <a:t>700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600" dirty="0"/>
                        <a:t>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523353318"/>
                  </a:ext>
                </a:extLst>
              </a:tr>
              <a:tr h="535933">
                <a:tc>
                  <a:txBody>
                    <a:bodyPr/>
                    <a:lstStyle/>
                    <a:p>
                      <a:pPr algn="ctr"/>
                      <a:r>
                        <a:rPr lang="en-US" sz="1600" b="1" dirty="0"/>
                        <a:t>480</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1980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1330 / 1350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660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700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480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2100217"/>
                  </a:ext>
                </a:extLst>
              </a:tr>
              <a:tr h="535933">
                <a:tc>
                  <a:txBody>
                    <a:bodyPr/>
                    <a:lstStyle/>
                    <a:p>
                      <a:pPr algn="ctr"/>
                      <a:r>
                        <a:rPr lang="en-US" sz="1600" b="1" dirty="0"/>
                        <a:t>620</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600" dirty="0"/>
                        <a:t>1980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600" dirty="0"/>
                        <a:t>1630 / 1650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600" dirty="0"/>
                        <a:t>660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600" dirty="0"/>
                        <a:t>700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600" dirty="0"/>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600" dirty="0"/>
                        <a:t>620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78420088"/>
                  </a:ext>
                </a:extLst>
              </a:tr>
            </a:tbl>
          </a:graphicData>
        </a:graphic>
      </p:graphicFrame>
      <p:sp>
        <p:nvSpPr>
          <p:cNvPr id="4" name="Titre 3">
            <a:extLst>
              <a:ext uri="{FF2B5EF4-FFF2-40B4-BE49-F238E27FC236}">
                <a16:creationId xmlns:a16="http://schemas.microsoft.com/office/drawing/2014/main" id="{D526B55A-527F-72AC-7686-64C2855AEF25}"/>
              </a:ext>
            </a:extLst>
          </p:cNvPr>
          <p:cNvSpPr>
            <a:spLocks noGrp="1"/>
          </p:cNvSpPr>
          <p:nvPr>
            <p:ph type="title"/>
          </p:nvPr>
        </p:nvSpPr>
        <p:spPr/>
        <p:txBody>
          <a:bodyPr/>
          <a:lstStyle/>
          <a:p>
            <a:r>
              <a:rPr lang="en-US" dirty="0"/>
              <a:t>Choose your configuration</a:t>
            </a:r>
          </a:p>
        </p:txBody>
      </p:sp>
      <p:sp>
        <p:nvSpPr>
          <p:cNvPr id="5" name="Espace réservé du texte 4">
            <a:extLst>
              <a:ext uri="{FF2B5EF4-FFF2-40B4-BE49-F238E27FC236}">
                <a16:creationId xmlns:a16="http://schemas.microsoft.com/office/drawing/2014/main" id="{15FA26DF-4FAA-5129-B498-10518DBFEC39}"/>
              </a:ext>
            </a:extLst>
          </p:cNvPr>
          <p:cNvSpPr>
            <a:spLocks noGrp="1"/>
          </p:cNvSpPr>
          <p:nvPr>
            <p:ph type="body" sz="quarter" idx="14"/>
          </p:nvPr>
        </p:nvSpPr>
        <p:spPr/>
        <p:txBody>
          <a:bodyPr/>
          <a:lstStyle/>
          <a:p>
            <a:r>
              <a:rPr lang="en-US" dirty="0">
                <a:solidFill>
                  <a:srgbClr val="31B7BC"/>
                </a:solidFill>
              </a:rPr>
              <a:t>Lancer LSS comes in three different sizes</a:t>
            </a:r>
          </a:p>
        </p:txBody>
      </p:sp>
      <p:sp>
        <p:nvSpPr>
          <p:cNvPr id="6" name="Espace réservé de la date 5">
            <a:extLst>
              <a:ext uri="{FF2B5EF4-FFF2-40B4-BE49-F238E27FC236}">
                <a16:creationId xmlns:a16="http://schemas.microsoft.com/office/drawing/2014/main" id="{15EB3CC5-3639-EF02-F789-8CD6FEC4A03C}"/>
              </a:ext>
            </a:extLst>
          </p:cNvPr>
          <p:cNvSpPr>
            <a:spLocks noGrp="1"/>
          </p:cNvSpPr>
          <p:nvPr>
            <p:ph type="dt" sz="half" idx="15"/>
          </p:nvPr>
        </p:nvSpPr>
        <p:spPr/>
        <p:txBody>
          <a:bodyPr/>
          <a:lstStyle/>
          <a:p>
            <a:fld id="{FE0443AC-89DB-4ACC-9DE0-E4086EC47E6C}" type="datetime4">
              <a:rPr lang="en-US" smtClean="0"/>
              <a:t>November 19, 2024</a:t>
            </a:fld>
            <a:endParaRPr lang="en-US" dirty="0"/>
          </a:p>
        </p:txBody>
      </p:sp>
      <p:sp>
        <p:nvSpPr>
          <p:cNvPr id="7" name="Espace réservé du pied de page 6">
            <a:extLst>
              <a:ext uri="{FF2B5EF4-FFF2-40B4-BE49-F238E27FC236}">
                <a16:creationId xmlns:a16="http://schemas.microsoft.com/office/drawing/2014/main" id="{12D6CAEA-00DA-F14C-29CE-E3AE8091FC67}"/>
              </a:ext>
            </a:extLst>
          </p:cNvPr>
          <p:cNvSpPr>
            <a:spLocks noGrp="1"/>
          </p:cNvSpPr>
          <p:nvPr>
            <p:ph type="ftr" sz="quarter" idx="16"/>
          </p:nvPr>
        </p:nvSpPr>
        <p:spPr/>
        <p:txBody>
          <a:bodyPr/>
          <a:lstStyle/>
          <a:p>
            <a:r>
              <a:rPr lang="en-US" dirty="0"/>
              <a:t>Getinge Lancer LSS - Laboratory Steam Sterilizer</a:t>
            </a:r>
          </a:p>
        </p:txBody>
      </p:sp>
      <p:sp>
        <p:nvSpPr>
          <p:cNvPr id="8" name="Espace réservé du numéro de diapositive 7">
            <a:extLst>
              <a:ext uri="{FF2B5EF4-FFF2-40B4-BE49-F238E27FC236}">
                <a16:creationId xmlns:a16="http://schemas.microsoft.com/office/drawing/2014/main" id="{CAD382E0-CF43-07C2-1C5F-CD1C47E372C2}"/>
              </a:ext>
            </a:extLst>
          </p:cNvPr>
          <p:cNvSpPr>
            <a:spLocks noGrp="1"/>
          </p:cNvSpPr>
          <p:nvPr>
            <p:ph type="sldNum" sz="quarter" idx="17"/>
          </p:nvPr>
        </p:nvSpPr>
        <p:spPr/>
        <p:txBody>
          <a:bodyPr/>
          <a:lstStyle/>
          <a:p>
            <a:r>
              <a:rPr lang="en-US"/>
              <a:t>Page </a:t>
            </a:r>
            <a:fld id="{C2FE92B8-3297-49BF-866E-FDAA607BBC0B}" type="slidenum">
              <a:rPr lang="en-US" smtClean="0"/>
              <a:pPr/>
              <a:t>7</a:t>
            </a:fld>
            <a:endParaRPr lang="en-US" dirty="0"/>
          </a:p>
        </p:txBody>
      </p:sp>
    </p:spTree>
    <p:extLst>
      <p:ext uri="{BB962C8B-B14F-4D97-AF65-F5344CB8AC3E}">
        <p14:creationId xmlns:p14="http://schemas.microsoft.com/office/powerpoint/2010/main" val="3530247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A7848D-B4B6-FDBF-522E-C72EA5859681}"/>
              </a:ext>
            </a:extLst>
          </p:cNvPr>
          <p:cNvPicPr>
            <a:picLocks noChangeAspect="1"/>
          </p:cNvPicPr>
          <p:nvPr/>
        </p:nvPicPr>
        <p:blipFill rotWithShape="1">
          <a:blip r:embed="rId3"/>
          <a:srcRect l="16463" r="3655"/>
          <a:stretch/>
        </p:blipFill>
        <p:spPr>
          <a:xfrm>
            <a:off x="6792000" y="692230"/>
            <a:ext cx="5400000" cy="4320000"/>
          </a:xfrm>
          <a:prstGeom prst="rect">
            <a:avLst/>
          </a:prstGeom>
        </p:spPr>
      </p:pic>
      <p:sp>
        <p:nvSpPr>
          <p:cNvPr id="2" name="Content Placeholder 1">
            <a:extLst>
              <a:ext uri="{FF2B5EF4-FFF2-40B4-BE49-F238E27FC236}">
                <a16:creationId xmlns:a16="http://schemas.microsoft.com/office/drawing/2014/main" id="{2C6A3C37-81B3-4CC0-9436-8680104F8D89}"/>
              </a:ext>
            </a:extLst>
          </p:cNvPr>
          <p:cNvSpPr>
            <a:spLocks noGrp="1"/>
          </p:cNvSpPr>
          <p:nvPr>
            <p:ph sz="quarter" idx="18"/>
          </p:nvPr>
        </p:nvSpPr>
        <p:spPr>
          <a:xfrm>
            <a:off x="696000" y="1773238"/>
            <a:ext cx="5309146" cy="1284287"/>
          </a:xfrm>
        </p:spPr>
        <p:txBody>
          <a:bodyPr/>
          <a:lstStyle/>
          <a:p>
            <a:pPr marL="0" indent="0">
              <a:buNone/>
            </a:pPr>
            <a:r>
              <a:rPr lang="en-GB" dirty="0"/>
              <a:t>Our range of open wire shelves, transfer carts and other accessories help you make the most efficient use of the interior chamber space. All racks and shelves are specific to the cabinet size.</a:t>
            </a:r>
            <a:endParaRPr lang="en-DK" dirty="0"/>
          </a:p>
        </p:txBody>
      </p:sp>
      <p:sp>
        <p:nvSpPr>
          <p:cNvPr id="3" name="Title 2">
            <a:extLst>
              <a:ext uri="{FF2B5EF4-FFF2-40B4-BE49-F238E27FC236}">
                <a16:creationId xmlns:a16="http://schemas.microsoft.com/office/drawing/2014/main" id="{8ABEF3CF-30F4-E249-D3B9-973CF3DEB355}"/>
              </a:ext>
            </a:extLst>
          </p:cNvPr>
          <p:cNvSpPr>
            <a:spLocks noGrp="1"/>
          </p:cNvSpPr>
          <p:nvPr>
            <p:ph type="title"/>
          </p:nvPr>
        </p:nvSpPr>
        <p:spPr/>
        <p:txBody>
          <a:bodyPr/>
          <a:lstStyle/>
          <a:p>
            <a:r>
              <a:rPr lang="en-DK" dirty="0"/>
              <a:t>Customi</a:t>
            </a:r>
            <a:r>
              <a:rPr lang="en-AU" dirty="0"/>
              <a:t>s</a:t>
            </a:r>
            <a:r>
              <a:rPr lang="en-DK" dirty="0"/>
              <a:t>e your Lancer LSS</a:t>
            </a:r>
          </a:p>
        </p:txBody>
      </p:sp>
      <p:sp>
        <p:nvSpPr>
          <p:cNvPr id="4" name="Text Placeholder 3">
            <a:extLst>
              <a:ext uri="{FF2B5EF4-FFF2-40B4-BE49-F238E27FC236}">
                <a16:creationId xmlns:a16="http://schemas.microsoft.com/office/drawing/2014/main" id="{5599050E-3266-1041-A597-6CF41742C3F1}"/>
              </a:ext>
            </a:extLst>
          </p:cNvPr>
          <p:cNvSpPr>
            <a:spLocks noGrp="1"/>
          </p:cNvSpPr>
          <p:nvPr>
            <p:ph type="body" sz="quarter" idx="14"/>
          </p:nvPr>
        </p:nvSpPr>
        <p:spPr/>
        <p:txBody>
          <a:bodyPr/>
          <a:lstStyle/>
          <a:p>
            <a:r>
              <a:rPr lang="en-AU" dirty="0">
                <a:solidFill>
                  <a:srgbClr val="31B7BC"/>
                </a:solidFill>
              </a:rPr>
              <a:t>Accessories to help streamline workflows</a:t>
            </a:r>
            <a:endParaRPr lang="en-DK" dirty="0">
              <a:solidFill>
                <a:srgbClr val="31B7BC"/>
              </a:solidFill>
            </a:endParaRPr>
          </a:p>
        </p:txBody>
      </p:sp>
      <p:sp>
        <p:nvSpPr>
          <p:cNvPr id="15" name="TextBox 14">
            <a:extLst>
              <a:ext uri="{FF2B5EF4-FFF2-40B4-BE49-F238E27FC236}">
                <a16:creationId xmlns:a16="http://schemas.microsoft.com/office/drawing/2014/main" id="{5D28BA6F-2D67-F32A-0958-3078CC07C684}"/>
              </a:ext>
            </a:extLst>
          </p:cNvPr>
          <p:cNvSpPr txBox="1"/>
          <p:nvPr/>
        </p:nvSpPr>
        <p:spPr>
          <a:xfrm>
            <a:off x="622923" y="5012230"/>
            <a:ext cx="1342022" cy="520655"/>
          </a:xfrm>
          <a:prstGeom prst="rect">
            <a:avLst/>
          </a:prstGeom>
          <a:noFill/>
        </p:spPr>
        <p:txBody>
          <a:bodyPr wrap="square" lIns="0" tIns="0" rIns="0" bIns="0" rtlCol="0">
            <a:spAutoFit/>
          </a:bodyPr>
          <a:lstStyle/>
          <a:p>
            <a:pPr algn="ctr">
              <a:lnSpc>
                <a:spcPct val="110000"/>
              </a:lnSpc>
              <a:spcBef>
                <a:spcPts val="1200"/>
              </a:spcBef>
            </a:pPr>
            <a:r>
              <a:rPr lang="en-GB" sz="1600" dirty="0"/>
              <a:t>Withdrawable shelf</a:t>
            </a:r>
          </a:p>
        </p:txBody>
      </p:sp>
      <p:sp>
        <p:nvSpPr>
          <p:cNvPr id="16" name="TextBox 15">
            <a:extLst>
              <a:ext uri="{FF2B5EF4-FFF2-40B4-BE49-F238E27FC236}">
                <a16:creationId xmlns:a16="http://schemas.microsoft.com/office/drawing/2014/main" id="{8A56250B-040D-4F83-DC34-1C11A07F208E}"/>
              </a:ext>
            </a:extLst>
          </p:cNvPr>
          <p:cNvSpPr txBox="1"/>
          <p:nvPr/>
        </p:nvSpPr>
        <p:spPr>
          <a:xfrm>
            <a:off x="2160874" y="5012230"/>
            <a:ext cx="1342022"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Shelf </a:t>
            </a:r>
            <a:br>
              <a:rPr lang="en-GB" sz="1600" dirty="0"/>
            </a:br>
            <a:r>
              <a:rPr lang="en-GB" sz="1600" dirty="0"/>
              <a:t>rack</a:t>
            </a:r>
          </a:p>
        </p:txBody>
      </p:sp>
      <p:sp>
        <p:nvSpPr>
          <p:cNvPr id="17" name="TextBox 16">
            <a:extLst>
              <a:ext uri="{FF2B5EF4-FFF2-40B4-BE49-F238E27FC236}">
                <a16:creationId xmlns:a16="http://schemas.microsoft.com/office/drawing/2014/main" id="{0B83963C-515D-EA5E-C322-9AF6BC557D5B}"/>
              </a:ext>
            </a:extLst>
          </p:cNvPr>
          <p:cNvSpPr txBox="1"/>
          <p:nvPr/>
        </p:nvSpPr>
        <p:spPr>
          <a:xfrm>
            <a:off x="5197029" y="5012230"/>
            <a:ext cx="1398799"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Height adjustable trolley</a:t>
            </a:r>
          </a:p>
        </p:txBody>
      </p:sp>
      <p:sp>
        <p:nvSpPr>
          <p:cNvPr id="18" name="TextBox 17">
            <a:extLst>
              <a:ext uri="{FF2B5EF4-FFF2-40B4-BE49-F238E27FC236}">
                <a16:creationId xmlns:a16="http://schemas.microsoft.com/office/drawing/2014/main" id="{571F0B61-46F5-3ADD-68E2-916BDE56D246}"/>
              </a:ext>
            </a:extLst>
          </p:cNvPr>
          <p:cNvSpPr txBox="1"/>
          <p:nvPr/>
        </p:nvSpPr>
        <p:spPr>
          <a:xfrm>
            <a:off x="3738028" y="5012230"/>
            <a:ext cx="1342022"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Fixed height trolley</a:t>
            </a:r>
          </a:p>
        </p:txBody>
      </p:sp>
      <p:pic>
        <p:nvPicPr>
          <p:cNvPr id="9" name="Picture 8" descr="A white circle with blue lines in it&#10;&#10;Description automatically generated with low confidence">
            <a:extLst>
              <a:ext uri="{FF2B5EF4-FFF2-40B4-BE49-F238E27FC236}">
                <a16:creationId xmlns:a16="http://schemas.microsoft.com/office/drawing/2014/main" id="{54B42145-1465-B4F2-3662-7EC7E3D54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8099" y="3680865"/>
            <a:ext cx="1080000" cy="1080000"/>
          </a:xfrm>
          <a:prstGeom prst="rect">
            <a:avLst/>
          </a:prstGeom>
        </p:spPr>
      </p:pic>
      <p:pic>
        <p:nvPicPr>
          <p:cNvPr id="20" name="Picture 19" descr="A picture containing circle, symbol, font, logo&#10;&#10;Description automatically generated">
            <a:extLst>
              <a:ext uri="{FF2B5EF4-FFF2-40B4-BE49-F238E27FC236}">
                <a16:creationId xmlns:a16="http://schemas.microsoft.com/office/drawing/2014/main" id="{67759BDC-829A-CE5C-3AB1-0C376762CF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2264" y="3680865"/>
            <a:ext cx="1080000" cy="1080000"/>
          </a:xfrm>
          <a:prstGeom prst="rect">
            <a:avLst/>
          </a:prstGeom>
        </p:spPr>
      </p:pic>
      <p:sp>
        <p:nvSpPr>
          <p:cNvPr id="5" name="Espace réservé du numéro de diapositive 4">
            <a:extLst>
              <a:ext uri="{FF2B5EF4-FFF2-40B4-BE49-F238E27FC236}">
                <a16:creationId xmlns:a16="http://schemas.microsoft.com/office/drawing/2014/main" id="{E923D6A2-D8E6-ADA0-5874-2637F65F0E6C}"/>
              </a:ext>
            </a:extLst>
          </p:cNvPr>
          <p:cNvSpPr>
            <a:spLocks noGrp="1"/>
          </p:cNvSpPr>
          <p:nvPr>
            <p:ph type="sldNum" sz="quarter" idx="17"/>
          </p:nvPr>
        </p:nvSpPr>
        <p:spPr/>
        <p:txBody>
          <a:bodyPr/>
          <a:lstStyle/>
          <a:p>
            <a:r>
              <a:rPr lang="en-US"/>
              <a:t>Page </a:t>
            </a:r>
            <a:fld id="{C2FE92B8-3297-49BF-866E-FDAA607BBC0B}" type="slidenum">
              <a:rPr lang="en-US" smtClean="0"/>
              <a:pPr/>
              <a:t>8</a:t>
            </a:fld>
            <a:endParaRPr lang="en-US" dirty="0"/>
          </a:p>
        </p:txBody>
      </p:sp>
      <p:sp>
        <p:nvSpPr>
          <p:cNvPr id="6" name="Espace réservé du pied de page 5">
            <a:extLst>
              <a:ext uri="{FF2B5EF4-FFF2-40B4-BE49-F238E27FC236}">
                <a16:creationId xmlns:a16="http://schemas.microsoft.com/office/drawing/2014/main" id="{F20A4996-E0F6-4615-B6D5-84FDA303E15A}"/>
              </a:ext>
            </a:extLst>
          </p:cNvPr>
          <p:cNvSpPr>
            <a:spLocks noGrp="1"/>
          </p:cNvSpPr>
          <p:nvPr>
            <p:ph type="ftr" sz="quarter" idx="16"/>
          </p:nvPr>
        </p:nvSpPr>
        <p:spPr/>
        <p:txBody>
          <a:bodyPr/>
          <a:lstStyle/>
          <a:p>
            <a:r>
              <a:rPr lang="en-US" dirty="0"/>
              <a:t>Getinge Lancer LSS - Laboratory Steam Sterilizer</a:t>
            </a:r>
          </a:p>
        </p:txBody>
      </p:sp>
      <p:sp>
        <p:nvSpPr>
          <p:cNvPr id="7" name="Espace réservé de la date 6">
            <a:extLst>
              <a:ext uri="{FF2B5EF4-FFF2-40B4-BE49-F238E27FC236}">
                <a16:creationId xmlns:a16="http://schemas.microsoft.com/office/drawing/2014/main" id="{8EF0718C-2CDE-1348-1CB3-328D36E3465F}"/>
              </a:ext>
            </a:extLst>
          </p:cNvPr>
          <p:cNvSpPr>
            <a:spLocks noGrp="1"/>
          </p:cNvSpPr>
          <p:nvPr>
            <p:ph type="dt" sz="half" idx="15"/>
          </p:nvPr>
        </p:nvSpPr>
        <p:spPr/>
        <p:txBody>
          <a:bodyPr/>
          <a:lstStyle/>
          <a:p>
            <a:fld id="{08D57483-4BBC-4B63-B632-F0C54F970834}" type="datetime4">
              <a:rPr lang="en-US" smtClean="0"/>
              <a:t>November 19, 2024</a:t>
            </a:fld>
            <a:endParaRPr lang="en-US" dirty="0"/>
          </a:p>
        </p:txBody>
      </p:sp>
      <p:pic>
        <p:nvPicPr>
          <p:cNvPr id="10" name="Picture 5" descr="A picture containing circle, screenshot, graphics, art&#10;&#10;Description automatically generated">
            <a:extLst>
              <a:ext uri="{FF2B5EF4-FFF2-40B4-BE49-F238E27FC236}">
                <a16:creationId xmlns:a16="http://schemas.microsoft.com/office/drawing/2014/main" id="{4DDA6A70-B563-E641-E379-EA76B231F1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934" y="3680865"/>
            <a:ext cx="1080000" cy="1080000"/>
          </a:xfrm>
          <a:prstGeom prst="rect">
            <a:avLst/>
          </a:prstGeom>
        </p:spPr>
      </p:pic>
      <p:pic>
        <p:nvPicPr>
          <p:cNvPr id="12" name="Picture 9" descr="A picture containing circle, symbol, font, logo&#10;&#10;Description automatically generated">
            <a:extLst>
              <a:ext uri="{FF2B5EF4-FFF2-40B4-BE49-F238E27FC236}">
                <a16:creationId xmlns:a16="http://schemas.microsoft.com/office/drawing/2014/main" id="{0FE44B3E-300F-ED63-0183-075E1685B6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6428" y="3679277"/>
            <a:ext cx="1080000" cy="1080000"/>
          </a:xfrm>
          <a:prstGeom prst="rect">
            <a:avLst/>
          </a:prstGeom>
        </p:spPr>
      </p:pic>
    </p:spTree>
    <p:extLst>
      <p:ext uri="{BB962C8B-B14F-4D97-AF65-F5344CB8AC3E}">
        <p14:creationId xmlns:p14="http://schemas.microsoft.com/office/powerpoint/2010/main" val="749131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C5A41A-5AB8-3B21-0C67-41A20957B92B}"/>
              </a:ext>
            </a:extLst>
          </p:cNvPr>
          <p:cNvSpPr>
            <a:spLocks noGrp="1"/>
          </p:cNvSpPr>
          <p:nvPr>
            <p:ph sz="quarter" idx="18"/>
          </p:nvPr>
        </p:nvSpPr>
        <p:spPr>
          <a:xfrm>
            <a:off x="2171873" y="2591931"/>
            <a:ext cx="3780519" cy="824261"/>
          </a:xfrm>
        </p:spPr>
        <p:txBody>
          <a:bodyPr/>
          <a:lstStyle/>
          <a:p>
            <a:pPr marL="0" indent="0">
              <a:buNone/>
            </a:pPr>
            <a:r>
              <a:rPr lang="en-AU" dirty="0"/>
              <a:t>A </a:t>
            </a:r>
            <a:r>
              <a:rPr lang="en-AU" b="1" dirty="0"/>
              <a:t>service agreement </a:t>
            </a:r>
            <a:r>
              <a:rPr lang="en-AU" dirty="0"/>
              <a:t>with Getinge is designed to give you maximum uptime and allows you to focus on your research.</a:t>
            </a:r>
            <a:endParaRPr lang="en-GB" dirty="0"/>
          </a:p>
        </p:txBody>
      </p:sp>
      <p:sp>
        <p:nvSpPr>
          <p:cNvPr id="3" name="Title 2">
            <a:extLst>
              <a:ext uri="{FF2B5EF4-FFF2-40B4-BE49-F238E27FC236}">
                <a16:creationId xmlns:a16="http://schemas.microsoft.com/office/drawing/2014/main" id="{A8B6BD0B-C9F9-8E58-53AA-E0C70727D8BE}"/>
              </a:ext>
            </a:extLst>
          </p:cNvPr>
          <p:cNvSpPr>
            <a:spLocks noGrp="1"/>
          </p:cNvSpPr>
          <p:nvPr>
            <p:ph type="title"/>
          </p:nvPr>
        </p:nvSpPr>
        <p:spPr/>
        <p:txBody>
          <a:bodyPr/>
          <a:lstStyle/>
          <a:p>
            <a:r>
              <a:rPr lang="en-DK" dirty="0"/>
              <a:t>Service without borders</a:t>
            </a:r>
          </a:p>
        </p:txBody>
      </p:sp>
      <p:sp>
        <p:nvSpPr>
          <p:cNvPr id="4" name="Text Placeholder 3">
            <a:extLst>
              <a:ext uri="{FF2B5EF4-FFF2-40B4-BE49-F238E27FC236}">
                <a16:creationId xmlns:a16="http://schemas.microsoft.com/office/drawing/2014/main" id="{3F369BBE-3F0E-FDF9-9E6F-ECC668B6E79E}"/>
              </a:ext>
            </a:extLst>
          </p:cNvPr>
          <p:cNvSpPr>
            <a:spLocks noGrp="1"/>
          </p:cNvSpPr>
          <p:nvPr>
            <p:ph type="body" sz="quarter" idx="14"/>
          </p:nvPr>
        </p:nvSpPr>
        <p:spPr/>
        <p:txBody>
          <a:bodyPr/>
          <a:lstStyle/>
          <a:p>
            <a:r>
              <a:rPr lang="en-AU" dirty="0">
                <a:solidFill>
                  <a:srgbClr val="31B7BC"/>
                </a:solidFill>
              </a:rPr>
              <a:t>Predictive and reactive maintenance to maximise uptime</a:t>
            </a:r>
            <a:endParaRPr lang="en-DK" dirty="0">
              <a:solidFill>
                <a:srgbClr val="31B7BC"/>
              </a:solidFill>
            </a:endParaRPr>
          </a:p>
        </p:txBody>
      </p:sp>
      <p:sp>
        <p:nvSpPr>
          <p:cNvPr id="8" name="Content Placeholder 1">
            <a:extLst>
              <a:ext uri="{FF2B5EF4-FFF2-40B4-BE49-F238E27FC236}">
                <a16:creationId xmlns:a16="http://schemas.microsoft.com/office/drawing/2014/main" id="{68BFAE80-168A-28E3-5391-0E1AB9403F61}"/>
              </a:ext>
            </a:extLst>
          </p:cNvPr>
          <p:cNvSpPr txBox="1">
            <a:spLocks/>
          </p:cNvSpPr>
          <p:nvPr/>
        </p:nvSpPr>
        <p:spPr>
          <a:xfrm>
            <a:off x="7571874" y="2362462"/>
            <a:ext cx="3924126" cy="2798762"/>
          </a:xfrm>
          <a:prstGeom prst="rect">
            <a:avLst/>
          </a:prstGeom>
        </p:spPr>
        <p:txBody>
          <a:bodyPr vert="horz" lIns="0" tIns="0" rIns="0" bIns="0" rtlCol="0">
            <a:noAutofit/>
          </a:bodyPr>
          <a:lstStyle>
            <a:lvl1pPr marL="146050" indent="-146050" algn="l" defTabSz="914400" rtl="0" eaLnBrk="1" latinLnBrk="0" hangingPunct="1">
              <a:lnSpc>
                <a:spcPct val="110000"/>
              </a:lnSpc>
              <a:spcBef>
                <a:spcPts val="1200"/>
              </a:spcBef>
              <a:buFont typeface="Arial" panose="020B0604020202020204" pitchFamily="34" charset="0"/>
              <a:buChar char="•"/>
              <a:defRPr sz="1600" kern="1200">
                <a:solidFill>
                  <a:schemeClr val="tx1"/>
                </a:solidFill>
                <a:latin typeface="+mn-lt"/>
                <a:ea typeface="+mn-ea"/>
                <a:cs typeface="+mn-cs"/>
              </a:defRPr>
            </a:lvl1pPr>
            <a:lvl2pPr marL="334963" indent="-180975" algn="l" defTabSz="914400" rtl="0" eaLnBrk="1" latinLnBrk="0" hangingPunct="1">
              <a:lnSpc>
                <a:spcPct val="110000"/>
              </a:lnSpc>
              <a:spcBef>
                <a:spcPts val="1200"/>
              </a:spcBef>
              <a:buFont typeface="Arial" panose="020B0604020202020204" pitchFamily="34" charset="0"/>
              <a:buChar char="‒"/>
              <a:defRPr sz="1400" kern="1200">
                <a:solidFill>
                  <a:schemeClr val="tx1"/>
                </a:solidFill>
                <a:latin typeface="+mn-lt"/>
                <a:ea typeface="+mn-ea"/>
                <a:cs typeface="+mn-cs"/>
              </a:defRPr>
            </a:lvl2pPr>
            <a:lvl3pPr marL="498475" indent="-158750" algn="l" defTabSz="914400" rtl="0" eaLnBrk="1" latinLnBrk="0" hangingPunct="1">
              <a:lnSpc>
                <a:spcPct val="110000"/>
              </a:lnSpc>
              <a:spcBef>
                <a:spcPts val="1200"/>
              </a:spcBef>
              <a:buFont typeface="Arial" panose="020B0604020202020204" pitchFamily="34" charset="0"/>
              <a:buChar char="•"/>
              <a:defRPr sz="1200" kern="1200">
                <a:solidFill>
                  <a:schemeClr val="tx1"/>
                </a:solidFill>
                <a:latin typeface="+mn-lt"/>
                <a:ea typeface="+mn-ea"/>
                <a:cs typeface="+mn-cs"/>
              </a:defRPr>
            </a:lvl3pPr>
            <a:lvl4pPr marL="498475" indent="-158750" algn="l" defTabSz="914400" rtl="0" eaLnBrk="1" latinLnBrk="0" hangingPunct="1">
              <a:lnSpc>
                <a:spcPct val="110000"/>
              </a:lnSpc>
              <a:spcBef>
                <a:spcPts val="1200"/>
              </a:spcBef>
              <a:buFont typeface="Arial" panose="020B0604020202020204" pitchFamily="34" charset="0"/>
              <a:buChar char="•"/>
              <a:defRPr sz="1200" kern="1200">
                <a:solidFill>
                  <a:schemeClr val="tx1"/>
                </a:solidFill>
                <a:latin typeface="+mn-lt"/>
                <a:ea typeface="+mn-ea"/>
                <a:cs typeface="+mn-cs"/>
              </a:defRPr>
            </a:lvl4pPr>
            <a:lvl5pPr marL="498475" indent="-158750" algn="l" defTabSz="914400" rtl="0" eaLnBrk="1" latinLnBrk="0" hangingPunct="1">
              <a:lnSpc>
                <a:spcPct val="110000"/>
              </a:lnSpc>
              <a:spcBef>
                <a:spcPts val="12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t>Our services include:</a:t>
            </a:r>
          </a:p>
          <a:p>
            <a:pPr marL="0" indent="0">
              <a:buFont typeface="Arial" panose="020B0604020202020204" pitchFamily="34" charset="0"/>
              <a:buNone/>
            </a:pPr>
            <a:r>
              <a:rPr lang="en-GB" dirty="0"/>
              <a:t>+ Spare parts packages</a:t>
            </a:r>
          </a:p>
          <a:p>
            <a:pPr marL="0" indent="0">
              <a:buFont typeface="Arial" panose="020B0604020202020204" pitchFamily="34" charset="0"/>
              <a:buNone/>
            </a:pPr>
            <a:r>
              <a:rPr lang="en-GB" dirty="0"/>
              <a:t>+ Calibration services</a:t>
            </a:r>
          </a:p>
          <a:p>
            <a:pPr marL="0" indent="0">
              <a:buFont typeface="Arial" panose="020B0604020202020204" pitchFamily="34" charset="0"/>
              <a:buNone/>
            </a:pPr>
            <a:r>
              <a:rPr lang="en-GB" dirty="0"/>
              <a:t>+ Upgrade packages</a:t>
            </a:r>
          </a:p>
          <a:p>
            <a:pPr marL="0" indent="0">
              <a:buFont typeface="Arial" panose="020B0604020202020204" pitchFamily="34" charset="0"/>
              <a:buNone/>
            </a:pPr>
            <a:r>
              <a:rPr lang="en-GB" dirty="0"/>
              <a:t>+ Operator and technician training</a:t>
            </a:r>
          </a:p>
          <a:p>
            <a:pPr marL="0" indent="0">
              <a:buFont typeface="Arial" panose="020B0604020202020204" pitchFamily="34" charset="0"/>
              <a:buNone/>
            </a:pPr>
            <a:r>
              <a:rPr lang="en-GB" dirty="0"/>
              <a:t>+ Process verification</a:t>
            </a:r>
          </a:p>
          <a:p>
            <a:pPr marL="0" indent="0">
              <a:buFont typeface="Arial" panose="020B0604020202020204" pitchFamily="34" charset="0"/>
              <a:buNone/>
            </a:pPr>
            <a:r>
              <a:rPr lang="en-GB" dirty="0"/>
              <a:t>+ Validation services</a:t>
            </a:r>
            <a:endParaRPr lang="en-DK" dirty="0"/>
          </a:p>
        </p:txBody>
      </p:sp>
      <p:pic>
        <p:nvPicPr>
          <p:cNvPr id="10" name="Picture 9" descr="A picture containing circle, symbol, logo, graphics&#10;&#10;Description automatically generated">
            <a:extLst>
              <a:ext uri="{FF2B5EF4-FFF2-40B4-BE49-F238E27FC236}">
                <a16:creationId xmlns:a16="http://schemas.microsoft.com/office/drawing/2014/main" id="{E65A5894-FA0E-7019-83C9-732F265D6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 y="2464062"/>
            <a:ext cx="1080000" cy="1080000"/>
          </a:xfrm>
          <a:prstGeom prst="rect">
            <a:avLst/>
          </a:prstGeom>
        </p:spPr>
      </p:pic>
      <p:pic>
        <p:nvPicPr>
          <p:cNvPr id="12" name="Picture 11" descr="A picture containing circle, graphics, symbol, logo&#10;&#10;Description automatically generated">
            <a:extLst>
              <a:ext uri="{FF2B5EF4-FFF2-40B4-BE49-F238E27FC236}">
                <a16:creationId xmlns:a16="http://schemas.microsoft.com/office/drawing/2014/main" id="{82736323-4DC6-0E4D-B389-3E2D12C35A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25" y="3912667"/>
            <a:ext cx="1080000" cy="1080000"/>
          </a:xfrm>
          <a:prstGeom prst="rect">
            <a:avLst/>
          </a:prstGeom>
        </p:spPr>
      </p:pic>
      <p:sp>
        <p:nvSpPr>
          <p:cNvPr id="5" name="Espace réservé du numéro de diapositive 4">
            <a:extLst>
              <a:ext uri="{FF2B5EF4-FFF2-40B4-BE49-F238E27FC236}">
                <a16:creationId xmlns:a16="http://schemas.microsoft.com/office/drawing/2014/main" id="{98729144-09A4-A589-2186-5A0AC8090398}"/>
              </a:ext>
            </a:extLst>
          </p:cNvPr>
          <p:cNvSpPr>
            <a:spLocks noGrp="1"/>
          </p:cNvSpPr>
          <p:nvPr>
            <p:ph type="sldNum" sz="quarter" idx="17"/>
          </p:nvPr>
        </p:nvSpPr>
        <p:spPr/>
        <p:txBody>
          <a:bodyPr/>
          <a:lstStyle/>
          <a:p>
            <a:r>
              <a:rPr lang="en-US"/>
              <a:t>Page </a:t>
            </a:r>
            <a:fld id="{C2FE92B8-3297-49BF-866E-FDAA607BBC0B}" type="slidenum">
              <a:rPr lang="en-US" smtClean="0"/>
              <a:pPr/>
              <a:t>9</a:t>
            </a:fld>
            <a:endParaRPr lang="en-US" dirty="0"/>
          </a:p>
        </p:txBody>
      </p:sp>
      <p:sp>
        <p:nvSpPr>
          <p:cNvPr id="6" name="Espace réservé du pied de page 5">
            <a:extLst>
              <a:ext uri="{FF2B5EF4-FFF2-40B4-BE49-F238E27FC236}">
                <a16:creationId xmlns:a16="http://schemas.microsoft.com/office/drawing/2014/main" id="{DA2CB76E-1751-76D4-E471-B43C86A52663}"/>
              </a:ext>
            </a:extLst>
          </p:cNvPr>
          <p:cNvSpPr>
            <a:spLocks noGrp="1"/>
          </p:cNvSpPr>
          <p:nvPr>
            <p:ph type="ftr" sz="quarter" idx="16"/>
          </p:nvPr>
        </p:nvSpPr>
        <p:spPr/>
        <p:txBody>
          <a:bodyPr/>
          <a:lstStyle/>
          <a:p>
            <a:r>
              <a:rPr lang="en-US" dirty="0"/>
              <a:t>Getinge Lancer LSS - Laboratory Steam Sterilizer</a:t>
            </a:r>
          </a:p>
        </p:txBody>
      </p:sp>
      <p:sp>
        <p:nvSpPr>
          <p:cNvPr id="7" name="Espace réservé de la date 6">
            <a:extLst>
              <a:ext uri="{FF2B5EF4-FFF2-40B4-BE49-F238E27FC236}">
                <a16:creationId xmlns:a16="http://schemas.microsoft.com/office/drawing/2014/main" id="{72657656-FFDF-3698-3A7E-DEC74B5CEFC3}"/>
              </a:ext>
            </a:extLst>
          </p:cNvPr>
          <p:cNvSpPr>
            <a:spLocks noGrp="1"/>
          </p:cNvSpPr>
          <p:nvPr>
            <p:ph type="dt" sz="half" idx="15"/>
          </p:nvPr>
        </p:nvSpPr>
        <p:spPr/>
        <p:txBody>
          <a:bodyPr/>
          <a:lstStyle/>
          <a:p>
            <a:fld id="{EA09172D-9CBE-4C62-819E-0B1394C8C5E4}" type="datetime4">
              <a:rPr lang="en-US" smtClean="0"/>
              <a:t>November 19, 2024</a:t>
            </a:fld>
            <a:endParaRPr lang="en-US" dirty="0"/>
          </a:p>
        </p:txBody>
      </p:sp>
      <p:sp>
        <p:nvSpPr>
          <p:cNvPr id="9" name="Content Placeholder 1">
            <a:extLst>
              <a:ext uri="{FF2B5EF4-FFF2-40B4-BE49-F238E27FC236}">
                <a16:creationId xmlns:a16="http://schemas.microsoft.com/office/drawing/2014/main" id="{554CBC9E-217E-E09A-0726-6574ACCE1E4B}"/>
              </a:ext>
            </a:extLst>
          </p:cNvPr>
          <p:cNvSpPr txBox="1">
            <a:spLocks/>
          </p:cNvSpPr>
          <p:nvPr/>
        </p:nvSpPr>
        <p:spPr>
          <a:xfrm>
            <a:off x="2171873" y="4040536"/>
            <a:ext cx="3780519" cy="824261"/>
          </a:xfrm>
          <a:prstGeom prst="rect">
            <a:avLst/>
          </a:prstGeom>
        </p:spPr>
        <p:txBody>
          <a:bodyPr vert="horz" lIns="0" tIns="0" rIns="0" bIns="0" rtlCol="0">
            <a:noAutofit/>
          </a:bodyPr>
          <a:lstStyle>
            <a:lvl1pPr marL="146050" indent="-146050" algn="l" defTabSz="914400" rtl="0" eaLnBrk="1" latinLnBrk="0" hangingPunct="1">
              <a:lnSpc>
                <a:spcPct val="110000"/>
              </a:lnSpc>
              <a:spcBef>
                <a:spcPts val="1200"/>
              </a:spcBef>
              <a:buFont typeface="Arial" panose="020B0604020202020204" pitchFamily="34" charset="0"/>
              <a:buChar char="•"/>
              <a:defRPr sz="1600" kern="1200">
                <a:solidFill>
                  <a:schemeClr val="tx1"/>
                </a:solidFill>
                <a:latin typeface="+mn-lt"/>
                <a:ea typeface="+mn-ea"/>
                <a:cs typeface="+mn-cs"/>
              </a:defRPr>
            </a:lvl1pPr>
            <a:lvl2pPr marL="334963" indent="-180975" algn="l" defTabSz="914400" rtl="0" eaLnBrk="1" latinLnBrk="0" hangingPunct="1">
              <a:lnSpc>
                <a:spcPct val="110000"/>
              </a:lnSpc>
              <a:spcBef>
                <a:spcPts val="1200"/>
              </a:spcBef>
              <a:buFont typeface="Arial" panose="020B0604020202020204" pitchFamily="34" charset="0"/>
              <a:buChar char="‒"/>
              <a:defRPr sz="1400" kern="1200">
                <a:solidFill>
                  <a:schemeClr val="tx1"/>
                </a:solidFill>
                <a:latin typeface="+mn-lt"/>
                <a:ea typeface="+mn-ea"/>
                <a:cs typeface="+mn-cs"/>
              </a:defRPr>
            </a:lvl2pPr>
            <a:lvl3pPr marL="498475" indent="-158750" algn="l" defTabSz="914400" rtl="0" eaLnBrk="1" latinLnBrk="0" hangingPunct="1">
              <a:lnSpc>
                <a:spcPct val="110000"/>
              </a:lnSpc>
              <a:spcBef>
                <a:spcPts val="1200"/>
              </a:spcBef>
              <a:buFont typeface="Arial" panose="020B0604020202020204" pitchFamily="34" charset="0"/>
              <a:buChar char="•"/>
              <a:defRPr sz="1200" kern="1200">
                <a:solidFill>
                  <a:schemeClr val="tx1"/>
                </a:solidFill>
                <a:latin typeface="+mn-lt"/>
                <a:ea typeface="+mn-ea"/>
                <a:cs typeface="+mn-cs"/>
              </a:defRPr>
            </a:lvl3pPr>
            <a:lvl4pPr marL="498475" indent="-158750" algn="l" defTabSz="914400" rtl="0" eaLnBrk="1" latinLnBrk="0" hangingPunct="1">
              <a:lnSpc>
                <a:spcPct val="110000"/>
              </a:lnSpc>
              <a:spcBef>
                <a:spcPts val="1200"/>
              </a:spcBef>
              <a:buFont typeface="Arial" panose="020B0604020202020204" pitchFamily="34" charset="0"/>
              <a:buChar char="•"/>
              <a:defRPr sz="1200" kern="1200">
                <a:solidFill>
                  <a:schemeClr val="tx1"/>
                </a:solidFill>
                <a:latin typeface="+mn-lt"/>
                <a:ea typeface="+mn-ea"/>
                <a:cs typeface="+mn-cs"/>
              </a:defRPr>
            </a:lvl4pPr>
            <a:lvl5pPr marL="498475" indent="-158750" algn="l" defTabSz="914400" rtl="0" eaLnBrk="1" latinLnBrk="0" hangingPunct="1">
              <a:lnSpc>
                <a:spcPct val="110000"/>
              </a:lnSpc>
              <a:spcBef>
                <a:spcPts val="12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dirty="0"/>
              <a:t>Lancer LSS can also connect with </a:t>
            </a:r>
            <a:r>
              <a:rPr lang="en-AU" b="1" dirty="0"/>
              <a:t>Getinge Online</a:t>
            </a:r>
            <a:r>
              <a:rPr lang="en-AU" dirty="0"/>
              <a:t>, enabling you to monitor your equipment from anywhere.</a:t>
            </a:r>
            <a:endParaRPr lang="en-GB" dirty="0"/>
          </a:p>
        </p:txBody>
      </p:sp>
    </p:spTree>
    <p:extLst>
      <p:ext uri="{BB962C8B-B14F-4D97-AF65-F5344CB8AC3E}">
        <p14:creationId xmlns:p14="http://schemas.microsoft.com/office/powerpoint/2010/main" val="21142717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ELECTEDLANGUAGE" val="English US"/>
</p:tagLst>
</file>

<file path=ppt/theme/theme1.xml><?xml version="1.0" encoding="utf-8"?>
<a:theme xmlns:a="http://schemas.openxmlformats.org/drawingml/2006/main" name="Office Theme">
  <a:themeElements>
    <a:clrScheme name="Getinge colors">
      <a:dk1>
        <a:srgbClr val="595857"/>
      </a:dk1>
      <a:lt1>
        <a:srgbClr val="FFFFFF"/>
      </a:lt1>
      <a:dk2>
        <a:srgbClr val="18274A"/>
      </a:dk2>
      <a:lt2>
        <a:srgbClr val="E9E4E3"/>
      </a:lt2>
      <a:accent1>
        <a:srgbClr val="18274A"/>
      </a:accent1>
      <a:accent2>
        <a:srgbClr val="495A6B"/>
      </a:accent2>
      <a:accent3>
        <a:srgbClr val="8B7E79"/>
      </a:accent3>
      <a:accent4>
        <a:srgbClr val="BFB1AC"/>
      </a:accent4>
      <a:accent5>
        <a:srgbClr val="D4CAC8"/>
      </a:accent5>
      <a:accent6>
        <a:srgbClr val="E9E4E3"/>
      </a:accent6>
      <a:hlink>
        <a:srgbClr val="7F7F7F"/>
      </a:hlink>
      <a:folHlink>
        <a:srgbClr val="7F7F7F"/>
      </a:folHlink>
    </a:clrScheme>
    <a:fontScheme name="Getinge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l">
          <a:lnSpc>
            <a:spcPct val="110000"/>
          </a:lnSpc>
          <a:spcBef>
            <a:spcPts val="1200"/>
          </a:spcBef>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10000"/>
          </a:lnSpc>
          <a:spcBef>
            <a:spcPts val="1200"/>
          </a:spcBef>
          <a:defRPr sz="1600" dirty="0" err="1" smtClean="0"/>
        </a:defPPr>
      </a:lstStyle>
    </a:txDef>
  </a:objectDefaults>
  <a:extraClrSchemeLst/>
  <a:custClrLst>
    <a:custClr name="Getinge Snow">
      <a:srgbClr val="E9E4E3"/>
    </a:custClr>
    <a:custClr name="Getinge Oat">
      <a:srgbClr val="D4CAC8"/>
    </a:custClr>
    <a:custClr name="Getinge Clay">
      <a:srgbClr val="BFB1AC"/>
    </a:custClr>
    <a:custClr name="Getinge Cliff">
      <a:srgbClr val="8B7E79"/>
    </a:custClr>
    <a:custClr name="Getinge Granite">
      <a:srgbClr val="595857"/>
    </a:custClr>
    <a:custClr name="Getinge Midnight">
      <a:srgbClr val="495A6B"/>
    </a:custClr>
    <a:custClr name="Getinge Ocean">
      <a:srgbClr val="31B7BC"/>
    </a:custClr>
    <a:custClr name="Getinge Berry">
      <a:srgbClr val="E56B78"/>
    </a:custClr>
    <a:custClr name="Getinge Sun">
      <a:srgbClr val="F39200"/>
    </a:custClr>
    <a:custClr name="Getinge Grass">
      <a:srgbClr val="94B654"/>
    </a:custClr>
    <a:custClr name=" ">
      <a:srgbClr val="FFFFFF"/>
    </a:custClr>
    <a:custClr name=" ">
      <a:srgbClr val="FFFFFF"/>
    </a:custClr>
    <a:custClr name=" ">
      <a:srgbClr val="FFFFFF"/>
    </a:custClr>
    <a:custClr name=" ">
      <a:srgbClr val="FFFFFF"/>
    </a:custClr>
    <a:custClr name=" ">
      <a:srgbClr val="FFFFFF"/>
    </a:custClr>
    <a:custClr name=" ">
      <a:srgbClr val="FFFFFF"/>
    </a:custClr>
    <a:custClr name="Getinge Ocean 70%">
      <a:srgbClr val="6FCDD0"/>
    </a:custClr>
    <a:custClr name="Getinge Berry 70%">
      <a:srgbClr val="ED98A0"/>
    </a:custClr>
    <a:custClr name="Getinge Sun 70%">
      <a:srgbClr val="F7B34D"/>
    </a:custClr>
    <a:custClr name="Getinge Grass 70%">
      <a:srgbClr val="B4CC87"/>
    </a:custClr>
    <a:custClr name=" ">
      <a:srgbClr val="FFFFFF"/>
    </a:custClr>
    <a:custClr name=" ">
      <a:srgbClr val="FFFFFF"/>
    </a:custClr>
    <a:custClr name=" ">
      <a:srgbClr val="FFFFFF"/>
    </a:custClr>
    <a:custClr name=" ">
      <a:srgbClr val="FFFFFF"/>
    </a:custClr>
    <a:custClr name=" ">
      <a:srgbClr val="FFFFFF"/>
    </a:custClr>
    <a:custClr name=" ">
      <a:srgbClr val="FFFFFF"/>
    </a:custClr>
    <a:custClr name="Getinge Ocean 40%">
      <a:srgbClr val="ADE2E4"/>
    </a:custClr>
    <a:custClr name="Getinge Berry 40%">
      <a:srgbClr val="F5C4C9"/>
    </a:custClr>
    <a:custClr name="Getinge Sun 40%">
      <a:srgbClr val="FAD399"/>
    </a:custClr>
    <a:custClr name="Getinge Grass 40%">
      <a:srgbClr val="D4E2BB"/>
    </a:custClr>
  </a:custClrLst>
  <a:extLst>
    <a:ext uri="{05A4C25C-085E-4340-85A3-A5531E510DB2}">
      <thm15:themeFamily xmlns:thm15="http://schemas.microsoft.com/office/thememl/2012/main" name="Getinge_PowerPoint_Template_16x9_20211110.potx" id="{9288E651-5443-4077-A633-3FA2F20E235B}" vid="{0CF4B9A5-22D2-4971-AD80-C22922C91040}"/>
    </a:ext>
  </a:extLst>
</a:theme>
</file>

<file path=ppt/theme/theme2.xml><?xml version="1.0" encoding="utf-8"?>
<a:theme xmlns:a="http://schemas.openxmlformats.org/drawingml/2006/main" name="Office Theme">
  <a:themeElements>
    <a:clrScheme name="Getinge colors">
      <a:dk1>
        <a:srgbClr val="595857"/>
      </a:dk1>
      <a:lt1>
        <a:srgbClr val="FFFFFF"/>
      </a:lt1>
      <a:dk2>
        <a:srgbClr val="18274A"/>
      </a:dk2>
      <a:lt2>
        <a:srgbClr val="E9E4E3"/>
      </a:lt2>
      <a:accent1>
        <a:srgbClr val="18274A"/>
      </a:accent1>
      <a:accent2>
        <a:srgbClr val="495A6B"/>
      </a:accent2>
      <a:accent3>
        <a:srgbClr val="8B7E79"/>
      </a:accent3>
      <a:accent4>
        <a:srgbClr val="BFB1AC"/>
      </a:accent4>
      <a:accent5>
        <a:srgbClr val="D4CAC8"/>
      </a:accent5>
      <a:accent6>
        <a:srgbClr val="E9E4E3"/>
      </a:accent6>
      <a:hlink>
        <a:srgbClr val="7F7F7F"/>
      </a:hlink>
      <a:folHlink>
        <a:srgbClr val="7F7F7F"/>
      </a:folHlink>
    </a:clrScheme>
    <a:fontScheme name="Getinge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Getinge colors">
      <a:dk1>
        <a:srgbClr val="595857"/>
      </a:dk1>
      <a:lt1>
        <a:srgbClr val="FFFFFF"/>
      </a:lt1>
      <a:dk2>
        <a:srgbClr val="18274A"/>
      </a:dk2>
      <a:lt2>
        <a:srgbClr val="E9E4E3"/>
      </a:lt2>
      <a:accent1>
        <a:srgbClr val="18274A"/>
      </a:accent1>
      <a:accent2>
        <a:srgbClr val="495A6B"/>
      </a:accent2>
      <a:accent3>
        <a:srgbClr val="8B7E79"/>
      </a:accent3>
      <a:accent4>
        <a:srgbClr val="BFB1AC"/>
      </a:accent4>
      <a:accent5>
        <a:srgbClr val="D4CAC8"/>
      </a:accent5>
      <a:accent6>
        <a:srgbClr val="E9E4E3"/>
      </a:accent6>
      <a:hlink>
        <a:srgbClr val="7F7F7F"/>
      </a:hlink>
      <a:folHlink>
        <a:srgbClr val="7F7F7F"/>
      </a:folHlink>
    </a:clrScheme>
    <a:fontScheme name="Getinge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Getinge 16-9</Template>
  <TotalTime>0</TotalTime>
  <Words>606</Words>
  <Application>Microsoft Office PowerPoint</Application>
  <PresentationFormat>Widescreen</PresentationFormat>
  <Paragraphs>143</Paragraphs>
  <Slides>12</Slides>
  <Notes>10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System Font Regular</vt:lpstr>
      <vt:lpstr>Office Theme</vt:lpstr>
      <vt:lpstr>PowerPoint Presentation</vt:lpstr>
      <vt:lpstr>Upgrade your lab</vt:lpstr>
      <vt:lpstr>Repeatable results</vt:lpstr>
      <vt:lpstr>Intuitive control system</vt:lpstr>
      <vt:lpstr>Support flexible processes in your lab</vt:lpstr>
      <vt:lpstr>Cost-effective design</vt:lpstr>
      <vt:lpstr>Choose your configuration</vt:lpstr>
      <vt:lpstr>Customise your Lancer LSS</vt:lpstr>
      <vt:lpstr>Service without borders</vt:lpstr>
      <vt:lpstr>Upgrade your lab</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2023-01-25T08:07:07Z</dcterms:created>
  <dcterms:modified xsi:type="dcterms:W3CDTF">2024-11-19T03:14:42Z</dcterms:modified>
</cp:coreProperties>
</file>